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2" r:id="rId7"/>
    <p:sldId id="261" r:id="rId8"/>
    <p:sldId id="263" r:id="rId9"/>
    <p:sldId id="264" r:id="rId1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66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F137E5-3184-4831-A8CC-6DEC1E261DE6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36815A26-0437-4BD3-BEE3-30628597A1E1}">
      <dgm:prSet phldrT="[Texto]"/>
      <dgm:spPr/>
      <dgm:t>
        <a:bodyPr/>
        <a:lstStyle/>
        <a:p>
          <a:r>
            <a:rPr lang="en-US" dirty="0" smtClean="0"/>
            <a:t>Verb Be Simple present</a:t>
          </a:r>
          <a:endParaRPr lang="es-ES" dirty="0"/>
        </a:p>
      </dgm:t>
    </dgm:pt>
    <dgm:pt modelId="{F41DB463-A6D3-4216-88C0-725C898ECB80}" type="parTrans" cxnId="{6B728E5A-D396-44F1-B5F9-40B03DD0DE86}">
      <dgm:prSet/>
      <dgm:spPr/>
      <dgm:t>
        <a:bodyPr/>
        <a:lstStyle/>
        <a:p>
          <a:endParaRPr lang="es-ES"/>
        </a:p>
      </dgm:t>
    </dgm:pt>
    <dgm:pt modelId="{81E69A17-8C39-45DD-8011-A84539E617C6}" type="sibTrans" cxnId="{6B728E5A-D396-44F1-B5F9-40B03DD0DE86}">
      <dgm:prSet/>
      <dgm:spPr/>
      <dgm:t>
        <a:bodyPr/>
        <a:lstStyle/>
        <a:p>
          <a:endParaRPr lang="es-ES"/>
        </a:p>
      </dgm:t>
    </dgm:pt>
    <dgm:pt modelId="{F1C4A5B2-A14C-4627-AE77-907387D0178E}">
      <dgm:prSet phldrT="[Texto]"/>
      <dgm:spPr>
        <a:solidFill>
          <a:schemeClr val="accent2"/>
        </a:solidFill>
      </dgm:spPr>
      <dgm:t>
        <a:bodyPr/>
        <a:lstStyle/>
        <a:p>
          <a:r>
            <a:rPr lang="en-US" dirty="0" smtClean="0"/>
            <a:t>I </a:t>
          </a:r>
          <a:r>
            <a:rPr lang="en-US" u="sng" dirty="0" smtClean="0"/>
            <a:t>am</a:t>
          </a:r>
          <a:r>
            <a:rPr lang="en-US" dirty="0" smtClean="0"/>
            <a:t> a tennis player.</a:t>
          </a:r>
        </a:p>
        <a:p>
          <a:r>
            <a:rPr lang="en-US" dirty="0" smtClean="0"/>
            <a:t>You </a:t>
          </a:r>
          <a:r>
            <a:rPr lang="en-US" u="sng" dirty="0" smtClean="0"/>
            <a:t>are</a:t>
          </a:r>
          <a:r>
            <a:rPr lang="en-US" dirty="0" smtClean="0"/>
            <a:t> a good swimmer.</a:t>
          </a:r>
        </a:p>
        <a:p>
          <a:r>
            <a:rPr lang="en-US" dirty="0" smtClean="0"/>
            <a:t>He </a:t>
          </a:r>
          <a:r>
            <a:rPr lang="en-US" u="sng" dirty="0" smtClean="0"/>
            <a:t>is</a:t>
          </a:r>
          <a:r>
            <a:rPr lang="en-US" dirty="0" smtClean="0"/>
            <a:t> a retired sprinter.</a:t>
          </a:r>
        </a:p>
        <a:p>
          <a:r>
            <a:rPr lang="en-US" dirty="0" smtClean="0"/>
            <a:t>She </a:t>
          </a:r>
          <a:r>
            <a:rPr lang="en-US" u="sng" dirty="0" smtClean="0"/>
            <a:t>is</a:t>
          </a:r>
          <a:r>
            <a:rPr lang="en-US" dirty="0" smtClean="0"/>
            <a:t>  good at archery.</a:t>
          </a:r>
        </a:p>
        <a:p>
          <a:r>
            <a:rPr lang="en-US" dirty="0" smtClean="0"/>
            <a:t>Diving </a:t>
          </a:r>
          <a:r>
            <a:rPr lang="en-US" u="sng" dirty="0" smtClean="0"/>
            <a:t>is</a:t>
          </a:r>
          <a:r>
            <a:rPr lang="en-US" dirty="0" smtClean="0"/>
            <a:t> her sport.</a:t>
          </a:r>
          <a:endParaRPr lang="es-ES" dirty="0"/>
        </a:p>
      </dgm:t>
    </dgm:pt>
    <dgm:pt modelId="{8E2026AF-5B3C-408C-89AF-AA40CEC47B98}" type="parTrans" cxnId="{20501806-28BB-44C5-9D19-89AC20B7B746}">
      <dgm:prSet/>
      <dgm:spPr/>
      <dgm:t>
        <a:bodyPr/>
        <a:lstStyle/>
        <a:p>
          <a:endParaRPr lang="es-ES"/>
        </a:p>
      </dgm:t>
    </dgm:pt>
    <dgm:pt modelId="{E82E2101-6A65-4030-B8F3-38B20AAC9173}" type="sibTrans" cxnId="{20501806-28BB-44C5-9D19-89AC20B7B746}">
      <dgm:prSet/>
      <dgm:spPr/>
      <dgm:t>
        <a:bodyPr/>
        <a:lstStyle/>
        <a:p>
          <a:endParaRPr lang="es-ES"/>
        </a:p>
      </dgm:t>
    </dgm:pt>
    <dgm:pt modelId="{13B4811F-2DB5-46BA-8127-DE1F7A97DACD}">
      <dgm:prSet phldrT="[Texto]"/>
      <dgm:spPr>
        <a:solidFill>
          <a:schemeClr val="accent2">
            <a:alpha val="90000"/>
          </a:schemeClr>
        </a:solidFill>
      </dgm:spPr>
      <dgm:t>
        <a:bodyPr/>
        <a:lstStyle/>
        <a:p>
          <a:r>
            <a:rPr lang="en-US" dirty="0" smtClean="0"/>
            <a:t>We </a:t>
          </a:r>
          <a:r>
            <a:rPr lang="en-US" u="sng" dirty="0" smtClean="0"/>
            <a:t>are</a:t>
          </a:r>
          <a:r>
            <a:rPr lang="en-US" dirty="0" smtClean="0"/>
            <a:t> tennis players.</a:t>
          </a:r>
        </a:p>
        <a:p>
          <a:r>
            <a:rPr lang="en-US" dirty="0" smtClean="0"/>
            <a:t>You </a:t>
          </a:r>
          <a:r>
            <a:rPr lang="en-US" u="sng" dirty="0" smtClean="0"/>
            <a:t>are </a:t>
          </a:r>
          <a:r>
            <a:rPr lang="en-US" dirty="0" smtClean="0"/>
            <a:t> fast runners.</a:t>
          </a:r>
        </a:p>
        <a:p>
          <a:r>
            <a:rPr lang="en-US" dirty="0" smtClean="0"/>
            <a:t>They </a:t>
          </a:r>
          <a:r>
            <a:rPr lang="en-US" u="sng" dirty="0" smtClean="0"/>
            <a:t>are</a:t>
          </a:r>
          <a:r>
            <a:rPr lang="en-US" dirty="0" smtClean="0"/>
            <a:t>  international soccer teams.</a:t>
          </a:r>
          <a:endParaRPr lang="es-ES" dirty="0"/>
        </a:p>
      </dgm:t>
    </dgm:pt>
    <dgm:pt modelId="{9BB823E9-5FF3-4486-A89E-3808C767D701}" type="parTrans" cxnId="{75F4E9B4-2D47-4DAB-AAFA-55475B54491D}">
      <dgm:prSet/>
      <dgm:spPr/>
      <dgm:t>
        <a:bodyPr/>
        <a:lstStyle/>
        <a:p>
          <a:endParaRPr lang="es-ES"/>
        </a:p>
      </dgm:t>
    </dgm:pt>
    <dgm:pt modelId="{84C2EDED-A379-4E9B-BE04-C57A19CADE5E}" type="sibTrans" cxnId="{75F4E9B4-2D47-4DAB-AAFA-55475B54491D}">
      <dgm:prSet/>
      <dgm:spPr/>
      <dgm:t>
        <a:bodyPr/>
        <a:lstStyle/>
        <a:p>
          <a:endParaRPr lang="es-ES"/>
        </a:p>
      </dgm:t>
    </dgm:pt>
    <dgm:pt modelId="{66C114D9-6BC9-4240-B064-D2CDA5A49093}">
      <dgm:prSet phldrT="[Texto]"/>
      <dgm:spPr>
        <a:solidFill>
          <a:srgbClr val="C00000"/>
        </a:solidFill>
      </dgm:spPr>
      <dgm:t>
        <a:bodyPr/>
        <a:lstStyle/>
        <a:p>
          <a:r>
            <a:rPr lang="en-US" dirty="0" smtClean="0"/>
            <a:t>Verb Be</a:t>
          </a:r>
        </a:p>
        <a:p>
          <a:r>
            <a:rPr lang="en-US" dirty="0" smtClean="0"/>
            <a:t>Simple Past</a:t>
          </a:r>
          <a:endParaRPr lang="es-ES" dirty="0"/>
        </a:p>
      </dgm:t>
    </dgm:pt>
    <dgm:pt modelId="{61DA3B54-F12D-4F3D-A076-71E267CA61F8}" type="parTrans" cxnId="{7871C7A8-2D65-4C56-A26E-FDA249690866}">
      <dgm:prSet/>
      <dgm:spPr/>
      <dgm:t>
        <a:bodyPr/>
        <a:lstStyle/>
        <a:p>
          <a:endParaRPr lang="es-ES"/>
        </a:p>
      </dgm:t>
    </dgm:pt>
    <dgm:pt modelId="{63C5E7FD-D8DD-420A-A78B-0002C44CFABA}" type="sibTrans" cxnId="{7871C7A8-2D65-4C56-A26E-FDA249690866}">
      <dgm:prSet/>
      <dgm:spPr/>
      <dgm:t>
        <a:bodyPr/>
        <a:lstStyle/>
        <a:p>
          <a:endParaRPr lang="es-ES"/>
        </a:p>
      </dgm:t>
    </dgm:pt>
    <dgm:pt modelId="{091E73A4-023C-4896-B7A5-5E783C624CD9}">
      <dgm:prSet phldrT="[Texto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US" dirty="0" smtClean="0"/>
            <a:t>I </a:t>
          </a:r>
          <a:r>
            <a:rPr lang="en-US" u="sng" dirty="0" smtClean="0"/>
            <a:t>was /were </a:t>
          </a:r>
          <a:r>
            <a:rPr lang="en-US" dirty="0" smtClean="0"/>
            <a:t>a tennis player.</a:t>
          </a:r>
        </a:p>
        <a:p>
          <a:r>
            <a:rPr lang="en-US" dirty="0" smtClean="0"/>
            <a:t>You </a:t>
          </a:r>
          <a:r>
            <a:rPr lang="en-US" u="sng" dirty="0" smtClean="0"/>
            <a:t>were</a:t>
          </a:r>
          <a:r>
            <a:rPr lang="en-US" dirty="0" smtClean="0"/>
            <a:t> a good swimmer.</a:t>
          </a:r>
        </a:p>
        <a:p>
          <a:r>
            <a:rPr lang="en-US" dirty="0" smtClean="0"/>
            <a:t>He </a:t>
          </a:r>
          <a:r>
            <a:rPr lang="en-US" u="sng" dirty="0" smtClean="0"/>
            <a:t>was</a:t>
          </a:r>
          <a:r>
            <a:rPr lang="en-US" dirty="0" smtClean="0"/>
            <a:t> a retired sprinter.</a:t>
          </a:r>
        </a:p>
        <a:p>
          <a:r>
            <a:rPr lang="en-US" dirty="0" smtClean="0"/>
            <a:t>She </a:t>
          </a:r>
          <a:r>
            <a:rPr lang="en-US" u="sng" dirty="0" smtClean="0"/>
            <a:t>was</a:t>
          </a:r>
          <a:r>
            <a:rPr lang="en-US" dirty="0" smtClean="0"/>
            <a:t> good at archery.</a:t>
          </a:r>
        </a:p>
        <a:p>
          <a:r>
            <a:rPr lang="en-US" dirty="0" smtClean="0"/>
            <a:t>Diving </a:t>
          </a:r>
          <a:r>
            <a:rPr lang="en-US" u="sng" dirty="0" smtClean="0"/>
            <a:t>was </a:t>
          </a:r>
          <a:r>
            <a:rPr lang="en-US" dirty="0" smtClean="0"/>
            <a:t>her sport.</a:t>
          </a:r>
          <a:endParaRPr lang="es-ES" dirty="0"/>
        </a:p>
      </dgm:t>
    </dgm:pt>
    <dgm:pt modelId="{B0319A1C-3898-4569-AF2D-488BDFF45041}" type="parTrans" cxnId="{CADE4E69-9526-4E18-8D10-6BDD110D060D}">
      <dgm:prSet/>
      <dgm:spPr/>
      <dgm:t>
        <a:bodyPr/>
        <a:lstStyle/>
        <a:p>
          <a:endParaRPr lang="es-ES"/>
        </a:p>
      </dgm:t>
    </dgm:pt>
    <dgm:pt modelId="{6D6B65C0-BCAD-420F-A55D-73A26389EA17}" type="sibTrans" cxnId="{CADE4E69-9526-4E18-8D10-6BDD110D060D}">
      <dgm:prSet/>
      <dgm:spPr/>
      <dgm:t>
        <a:bodyPr/>
        <a:lstStyle/>
        <a:p>
          <a:endParaRPr lang="es-ES"/>
        </a:p>
      </dgm:t>
    </dgm:pt>
    <dgm:pt modelId="{F5157219-9FF6-4C01-B5C0-C5548D43471F}">
      <dgm:prSet phldrT="[Texto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US" dirty="0" smtClean="0"/>
            <a:t>We </a:t>
          </a:r>
          <a:r>
            <a:rPr lang="en-US" u="sng" dirty="0" smtClean="0"/>
            <a:t>were</a:t>
          </a:r>
          <a:r>
            <a:rPr lang="en-US" dirty="0" smtClean="0"/>
            <a:t> tennis players.</a:t>
          </a:r>
        </a:p>
        <a:p>
          <a:r>
            <a:rPr lang="en-US" dirty="0" smtClean="0"/>
            <a:t>You </a:t>
          </a:r>
          <a:r>
            <a:rPr lang="en-US" u="sng" dirty="0" smtClean="0"/>
            <a:t>were</a:t>
          </a:r>
          <a:r>
            <a:rPr lang="en-US" dirty="0" smtClean="0"/>
            <a:t> fast runners.</a:t>
          </a:r>
        </a:p>
        <a:p>
          <a:r>
            <a:rPr lang="en-US" dirty="0" smtClean="0"/>
            <a:t>They </a:t>
          </a:r>
          <a:r>
            <a:rPr lang="en-US" u="sng" dirty="0" smtClean="0"/>
            <a:t>were</a:t>
          </a:r>
          <a:r>
            <a:rPr lang="en-US" dirty="0" smtClean="0"/>
            <a:t> international soccer teams.</a:t>
          </a:r>
          <a:endParaRPr lang="es-ES" dirty="0"/>
        </a:p>
      </dgm:t>
    </dgm:pt>
    <dgm:pt modelId="{7B2BCDB2-BD39-44CA-AC85-FE68CDCF3484}" type="parTrans" cxnId="{E4D00B8C-F135-4412-BB0E-AC0F155E51E2}">
      <dgm:prSet/>
      <dgm:spPr/>
      <dgm:t>
        <a:bodyPr/>
        <a:lstStyle/>
        <a:p>
          <a:endParaRPr lang="es-ES"/>
        </a:p>
      </dgm:t>
    </dgm:pt>
    <dgm:pt modelId="{F8DBAC8E-FB4B-4971-8712-CF3CF7A4AB08}" type="sibTrans" cxnId="{E4D00B8C-F135-4412-BB0E-AC0F155E51E2}">
      <dgm:prSet/>
      <dgm:spPr/>
      <dgm:t>
        <a:bodyPr/>
        <a:lstStyle/>
        <a:p>
          <a:endParaRPr lang="es-ES"/>
        </a:p>
      </dgm:t>
    </dgm:pt>
    <dgm:pt modelId="{29FDE68B-5326-4F86-9217-70BDD7A43609}" type="pres">
      <dgm:prSet presAssocID="{C2F137E5-3184-4831-A8CC-6DEC1E261DE6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8723E10B-4465-4D73-9C89-DA51E62D15FC}" type="pres">
      <dgm:prSet presAssocID="{36815A26-0437-4BD3-BEE3-30628597A1E1}" presName="posSpace" presStyleCnt="0"/>
      <dgm:spPr/>
    </dgm:pt>
    <dgm:pt modelId="{9A32762D-4206-41BE-BE81-0039F08A72F8}" type="pres">
      <dgm:prSet presAssocID="{36815A26-0437-4BD3-BEE3-30628597A1E1}" presName="vertFlow" presStyleCnt="0"/>
      <dgm:spPr/>
    </dgm:pt>
    <dgm:pt modelId="{A8742BBB-E214-49F0-8674-84B8B019B364}" type="pres">
      <dgm:prSet presAssocID="{36815A26-0437-4BD3-BEE3-30628597A1E1}" presName="topSpace" presStyleCnt="0"/>
      <dgm:spPr/>
    </dgm:pt>
    <dgm:pt modelId="{0F46A38A-AAAD-4210-B90F-EB78AA336AA1}" type="pres">
      <dgm:prSet presAssocID="{36815A26-0437-4BD3-BEE3-30628597A1E1}" presName="firstComp" presStyleCnt="0"/>
      <dgm:spPr/>
    </dgm:pt>
    <dgm:pt modelId="{A39673D1-43AE-4B8E-8837-A277475EA3C4}" type="pres">
      <dgm:prSet presAssocID="{36815A26-0437-4BD3-BEE3-30628597A1E1}" presName="firstChild" presStyleLbl="bgAccFollowNode1" presStyleIdx="0" presStyleCnt="4"/>
      <dgm:spPr/>
      <dgm:t>
        <a:bodyPr/>
        <a:lstStyle/>
        <a:p>
          <a:endParaRPr lang="es-ES"/>
        </a:p>
      </dgm:t>
    </dgm:pt>
    <dgm:pt modelId="{FC79577D-393B-4FCE-8BEC-AF65E7113172}" type="pres">
      <dgm:prSet presAssocID="{36815A26-0437-4BD3-BEE3-30628597A1E1}" presName="firstChildTx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C2AA6BA-1607-4A7D-A7D8-DEB934AD9BDB}" type="pres">
      <dgm:prSet presAssocID="{13B4811F-2DB5-46BA-8127-DE1F7A97DACD}" presName="comp" presStyleCnt="0"/>
      <dgm:spPr/>
    </dgm:pt>
    <dgm:pt modelId="{48CF6A8D-67D0-4C02-A9B3-57BBA6566FA6}" type="pres">
      <dgm:prSet presAssocID="{13B4811F-2DB5-46BA-8127-DE1F7A97DACD}" presName="child" presStyleLbl="bgAccFollowNode1" presStyleIdx="1" presStyleCnt="4"/>
      <dgm:spPr/>
      <dgm:t>
        <a:bodyPr/>
        <a:lstStyle/>
        <a:p>
          <a:endParaRPr lang="es-ES"/>
        </a:p>
      </dgm:t>
    </dgm:pt>
    <dgm:pt modelId="{288C58ED-2C33-4A57-81C5-9E35BD20E2C5}" type="pres">
      <dgm:prSet presAssocID="{13B4811F-2DB5-46BA-8127-DE1F7A97DACD}" presName="childTx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8856CB4-5336-47DC-A99E-958A4D8A314F}" type="pres">
      <dgm:prSet presAssocID="{36815A26-0437-4BD3-BEE3-30628597A1E1}" presName="negSpace" presStyleCnt="0"/>
      <dgm:spPr/>
    </dgm:pt>
    <dgm:pt modelId="{50545C30-C238-4D3F-93A1-8E79F9ADCBF0}" type="pres">
      <dgm:prSet presAssocID="{36815A26-0437-4BD3-BEE3-30628597A1E1}" presName="circle" presStyleLbl="node1" presStyleIdx="0" presStyleCnt="2"/>
      <dgm:spPr/>
      <dgm:t>
        <a:bodyPr/>
        <a:lstStyle/>
        <a:p>
          <a:endParaRPr lang="es-ES"/>
        </a:p>
      </dgm:t>
    </dgm:pt>
    <dgm:pt modelId="{ADE88041-4956-42F0-A4EF-5A03CF3E494A}" type="pres">
      <dgm:prSet presAssocID="{81E69A17-8C39-45DD-8011-A84539E617C6}" presName="transSpace" presStyleCnt="0"/>
      <dgm:spPr/>
    </dgm:pt>
    <dgm:pt modelId="{064DB2B9-B87A-41AC-8365-ECF2AD2F9F43}" type="pres">
      <dgm:prSet presAssocID="{66C114D9-6BC9-4240-B064-D2CDA5A49093}" presName="posSpace" presStyleCnt="0"/>
      <dgm:spPr/>
    </dgm:pt>
    <dgm:pt modelId="{14017242-7AA7-4D9F-9632-FF2F041EB46C}" type="pres">
      <dgm:prSet presAssocID="{66C114D9-6BC9-4240-B064-D2CDA5A49093}" presName="vertFlow" presStyleCnt="0"/>
      <dgm:spPr/>
    </dgm:pt>
    <dgm:pt modelId="{93BE20AF-B697-4500-AAA4-56AC55684A70}" type="pres">
      <dgm:prSet presAssocID="{66C114D9-6BC9-4240-B064-D2CDA5A49093}" presName="topSpace" presStyleCnt="0"/>
      <dgm:spPr/>
    </dgm:pt>
    <dgm:pt modelId="{64A138B7-A998-4D51-AFC4-0115F1F6C3D1}" type="pres">
      <dgm:prSet presAssocID="{66C114D9-6BC9-4240-B064-D2CDA5A49093}" presName="firstComp" presStyleCnt="0"/>
      <dgm:spPr/>
    </dgm:pt>
    <dgm:pt modelId="{BFCA5C90-FB1F-48A3-801C-A45AC4069CD2}" type="pres">
      <dgm:prSet presAssocID="{66C114D9-6BC9-4240-B064-D2CDA5A49093}" presName="firstChild" presStyleLbl="bgAccFollowNode1" presStyleIdx="2" presStyleCnt="4"/>
      <dgm:spPr/>
      <dgm:t>
        <a:bodyPr/>
        <a:lstStyle/>
        <a:p>
          <a:endParaRPr lang="es-ES"/>
        </a:p>
      </dgm:t>
    </dgm:pt>
    <dgm:pt modelId="{891B003F-D89E-47B9-BBC5-23F40308D995}" type="pres">
      <dgm:prSet presAssocID="{66C114D9-6BC9-4240-B064-D2CDA5A49093}" presName="firstChildTx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48B7BBB-C5D1-4887-B59B-056DBED9C793}" type="pres">
      <dgm:prSet presAssocID="{F5157219-9FF6-4C01-B5C0-C5548D43471F}" presName="comp" presStyleCnt="0"/>
      <dgm:spPr/>
    </dgm:pt>
    <dgm:pt modelId="{E1097958-273A-4167-9DD4-DD8A12A82E2D}" type="pres">
      <dgm:prSet presAssocID="{F5157219-9FF6-4C01-B5C0-C5548D43471F}" presName="child" presStyleLbl="bgAccFollowNode1" presStyleIdx="3" presStyleCnt="4"/>
      <dgm:spPr/>
      <dgm:t>
        <a:bodyPr/>
        <a:lstStyle/>
        <a:p>
          <a:endParaRPr lang="es-ES"/>
        </a:p>
      </dgm:t>
    </dgm:pt>
    <dgm:pt modelId="{74E91951-D33C-4BFB-8EE9-CE182A5FA5DE}" type="pres">
      <dgm:prSet presAssocID="{F5157219-9FF6-4C01-B5C0-C5548D43471F}" presName="childTx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7968C6C-C375-4F19-B4BF-53B9ECE7E1B6}" type="pres">
      <dgm:prSet presAssocID="{66C114D9-6BC9-4240-B064-D2CDA5A49093}" presName="negSpace" presStyleCnt="0"/>
      <dgm:spPr/>
    </dgm:pt>
    <dgm:pt modelId="{777A9F2D-38FD-4688-8EED-4037464E120F}" type="pres">
      <dgm:prSet presAssocID="{66C114D9-6BC9-4240-B064-D2CDA5A49093}" presName="circle" presStyleLbl="node1" presStyleIdx="1" presStyleCnt="2"/>
      <dgm:spPr/>
      <dgm:t>
        <a:bodyPr/>
        <a:lstStyle/>
        <a:p>
          <a:endParaRPr lang="es-ES"/>
        </a:p>
      </dgm:t>
    </dgm:pt>
  </dgm:ptLst>
  <dgm:cxnLst>
    <dgm:cxn modelId="{1FC584C6-3B54-44D9-9076-C78B98BC0EDD}" type="presOf" srcId="{13B4811F-2DB5-46BA-8127-DE1F7A97DACD}" destId="{288C58ED-2C33-4A57-81C5-9E35BD20E2C5}" srcOrd="1" destOrd="0" presId="urn:microsoft.com/office/officeart/2005/8/layout/hList9"/>
    <dgm:cxn modelId="{6B728E5A-D396-44F1-B5F9-40B03DD0DE86}" srcId="{C2F137E5-3184-4831-A8CC-6DEC1E261DE6}" destId="{36815A26-0437-4BD3-BEE3-30628597A1E1}" srcOrd="0" destOrd="0" parTransId="{F41DB463-A6D3-4216-88C0-725C898ECB80}" sibTransId="{81E69A17-8C39-45DD-8011-A84539E617C6}"/>
    <dgm:cxn modelId="{75F4E9B4-2D47-4DAB-AAFA-55475B54491D}" srcId="{36815A26-0437-4BD3-BEE3-30628597A1E1}" destId="{13B4811F-2DB5-46BA-8127-DE1F7A97DACD}" srcOrd="1" destOrd="0" parTransId="{9BB823E9-5FF3-4486-A89E-3808C767D701}" sibTransId="{84C2EDED-A379-4E9B-BE04-C57A19CADE5E}"/>
    <dgm:cxn modelId="{E49E507B-F9CC-4636-86EB-5DD5E9537C43}" type="presOf" srcId="{C2F137E5-3184-4831-A8CC-6DEC1E261DE6}" destId="{29FDE68B-5326-4F86-9217-70BDD7A43609}" srcOrd="0" destOrd="0" presId="urn:microsoft.com/office/officeart/2005/8/layout/hList9"/>
    <dgm:cxn modelId="{49152854-3E0C-4643-BF08-E93032651AC2}" type="presOf" srcId="{F1C4A5B2-A14C-4627-AE77-907387D0178E}" destId="{FC79577D-393B-4FCE-8BEC-AF65E7113172}" srcOrd="1" destOrd="0" presId="urn:microsoft.com/office/officeart/2005/8/layout/hList9"/>
    <dgm:cxn modelId="{20501806-28BB-44C5-9D19-89AC20B7B746}" srcId="{36815A26-0437-4BD3-BEE3-30628597A1E1}" destId="{F1C4A5B2-A14C-4627-AE77-907387D0178E}" srcOrd="0" destOrd="0" parTransId="{8E2026AF-5B3C-408C-89AF-AA40CEC47B98}" sibTransId="{E82E2101-6A65-4030-B8F3-38B20AAC9173}"/>
    <dgm:cxn modelId="{23D40A25-D0C7-4FC5-B872-21BD62D6FFA2}" type="presOf" srcId="{36815A26-0437-4BD3-BEE3-30628597A1E1}" destId="{50545C30-C238-4D3F-93A1-8E79F9ADCBF0}" srcOrd="0" destOrd="0" presId="urn:microsoft.com/office/officeart/2005/8/layout/hList9"/>
    <dgm:cxn modelId="{B5CEE5FA-D3A7-4AB3-AC41-31FBA6F18B15}" type="presOf" srcId="{091E73A4-023C-4896-B7A5-5E783C624CD9}" destId="{891B003F-D89E-47B9-BBC5-23F40308D995}" srcOrd="1" destOrd="0" presId="urn:microsoft.com/office/officeart/2005/8/layout/hList9"/>
    <dgm:cxn modelId="{E4D00B8C-F135-4412-BB0E-AC0F155E51E2}" srcId="{66C114D9-6BC9-4240-B064-D2CDA5A49093}" destId="{F5157219-9FF6-4C01-B5C0-C5548D43471F}" srcOrd="1" destOrd="0" parTransId="{7B2BCDB2-BD39-44CA-AC85-FE68CDCF3484}" sibTransId="{F8DBAC8E-FB4B-4971-8712-CF3CF7A4AB08}"/>
    <dgm:cxn modelId="{6E05C901-3BD3-4974-A92F-3DA0177E7639}" type="presOf" srcId="{091E73A4-023C-4896-B7A5-5E783C624CD9}" destId="{BFCA5C90-FB1F-48A3-801C-A45AC4069CD2}" srcOrd="0" destOrd="0" presId="urn:microsoft.com/office/officeart/2005/8/layout/hList9"/>
    <dgm:cxn modelId="{8EFBA91C-454E-46F0-A452-D866822DF4FB}" type="presOf" srcId="{F5157219-9FF6-4C01-B5C0-C5548D43471F}" destId="{74E91951-D33C-4BFB-8EE9-CE182A5FA5DE}" srcOrd="1" destOrd="0" presId="urn:microsoft.com/office/officeart/2005/8/layout/hList9"/>
    <dgm:cxn modelId="{7871C7A8-2D65-4C56-A26E-FDA249690866}" srcId="{C2F137E5-3184-4831-A8CC-6DEC1E261DE6}" destId="{66C114D9-6BC9-4240-B064-D2CDA5A49093}" srcOrd="1" destOrd="0" parTransId="{61DA3B54-F12D-4F3D-A076-71E267CA61F8}" sibTransId="{63C5E7FD-D8DD-420A-A78B-0002C44CFABA}"/>
    <dgm:cxn modelId="{54EF40E1-4E6A-4B4A-9B3F-27A328EBEE32}" type="presOf" srcId="{F5157219-9FF6-4C01-B5C0-C5548D43471F}" destId="{E1097958-273A-4167-9DD4-DD8A12A82E2D}" srcOrd="0" destOrd="0" presId="urn:microsoft.com/office/officeart/2005/8/layout/hList9"/>
    <dgm:cxn modelId="{844F54D7-D466-4BA8-AA03-2CE3EEC4C6C1}" type="presOf" srcId="{F1C4A5B2-A14C-4627-AE77-907387D0178E}" destId="{A39673D1-43AE-4B8E-8837-A277475EA3C4}" srcOrd="0" destOrd="0" presId="urn:microsoft.com/office/officeart/2005/8/layout/hList9"/>
    <dgm:cxn modelId="{574715EA-94BF-4907-BC8E-B91DA7B1C3DE}" type="presOf" srcId="{13B4811F-2DB5-46BA-8127-DE1F7A97DACD}" destId="{48CF6A8D-67D0-4C02-A9B3-57BBA6566FA6}" srcOrd="0" destOrd="0" presId="urn:microsoft.com/office/officeart/2005/8/layout/hList9"/>
    <dgm:cxn modelId="{CADE4E69-9526-4E18-8D10-6BDD110D060D}" srcId="{66C114D9-6BC9-4240-B064-D2CDA5A49093}" destId="{091E73A4-023C-4896-B7A5-5E783C624CD9}" srcOrd="0" destOrd="0" parTransId="{B0319A1C-3898-4569-AF2D-488BDFF45041}" sibTransId="{6D6B65C0-BCAD-420F-A55D-73A26389EA17}"/>
    <dgm:cxn modelId="{8DC39528-D49D-41D9-BC52-BD63C2A62138}" type="presOf" srcId="{66C114D9-6BC9-4240-B064-D2CDA5A49093}" destId="{777A9F2D-38FD-4688-8EED-4037464E120F}" srcOrd="0" destOrd="0" presId="urn:microsoft.com/office/officeart/2005/8/layout/hList9"/>
    <dgm:cxn modelId="{C12E0DEB-A924-430B-AE33-52467E455F61}" type="presParOf" srcId="{29FDE68B-5326-4F86-9217-70BDD7A43609}" destId="{8723E10B-4465-4D73-9C89-DA51E62D15FC}" srcOrd="0" destOrd="0" presId="urn:microsoft.com/office/officeart/2005/8/layout/hList9"/>
    <dgm:cxn modelId="{0A45BC62-3D7B-48A8-B3BF-DB95EA3E3302}" type="presParOf" srcId="{29FDE68B-5326-4F86-9217-70BDD7A43609}" destId="{9A32762D-4206-41BE-BE81-0039F08A72F8}" srcOrd="1" destOrd="0" presId="urn:microsoft.com/office/officeart/2005/8/layout/hList9"/>
    <dgm:cxn modelId="{E478171D-476D-403A-ABBC-6E9199F5E1D4}" type="presParOf" srcId="{9A32762D-4206-41BE-BE81-0039F08A72F8}" destId="{A8742BBB-E214-49F0-8674-84B8B019B364}" srcOrd="0" destOrd="0" presId="urn:microsoft.com/office/officeart/2005/8/layout/hList9"/>
    <dgm:cxn modelId="{2F3861B7-4F28-49ED-9644-9D20CE52F9A5}" type="presParOf" srcId="{9A32762D-4206-41BE-BE81-0039F08A72F8}" destId="{0F46A38A-AAAD-4210-B90F-EB78AA336AA1}" srcOrd="1" destOrd="0" presId="urn:microsoft.com/office/officeart/2005/8/layout/hList9"/>
    <dgm:cxn modelId="{B947AFE5-92D3-45F8-916E-3F1A0BA4CC31}" type="presParOf" srcId="{0F46A38A-AAAD-4210-B90F-EB78AA336AA1}" destId="{A39673D1-43AE-4B8E-8837-A277475EA3C4}" srcOrd="0" destOrd="0" presId="urn:microsoft.com/office/officeart/2005/8/layout/hList9"/>
    <dgm:cxn modelId="{DBD45FF2-4906-4092-A871-F06B09389BF5}" type="presParOf" srcId="{0F46A38A-AAAD-4210-B90F-EB78AA336AA1}" destId="{FC79577D-393B-4FCE-8BEC-AF65E7113172}" srcOrd="1" destOrd="0" presId="urn:microsoft.com/office/officeart/2005/8/layout/hList9"/>
    <dgm:cxn modelId="{B6F0DC4E-F2EE-4BE1-B067-89CBC704D7AE}" type="presParOf" srcId="{9A32762D-4206-41BE-BE81-0039F08A72F8}" destId="{1C2AA6BA-1607-4A7D-A7D8-DEB934AD9BDB}" srcOrd="2" destOrd="0" presId="urn:microsoft.com/office/officeart/2005/8/layout/hList9"/>
    <dgm:cxn modelId="{4E8B3570-22FC-4E7E-84DB-37BD39C8863F}" type="presParOf" srcId="{1C2AA6BA-1607-4A7D-A7D8-DEB934AD9BDB}" destId="{48CF6A8D-67D0-4C02-A9B3-57BBA6566FA6}" srcOrd="0" destOrd="0" presId="urn:microsoft.com/office/officeart/2005/8/layout/hList9"/>
    <dgm:cxn modelId="{D36B1F8F-6445-4BFF-B14A-9F2F2CD5C8A1}" type="presParOf" srcId="{1C2AA6BA-1607-4A7D-A7D8-DEB934AD9BDB}" destId="{288C58ED-2C33-4A57-81C5-9E35BD20E2C5}" srcOrd="1" destOrd="0" presId="urn:microsoft.com/office/officeart/2005/8/layout/hList9"/>
    <dgm:cxn modelId="{EA873DA6-EB0C-422B-BBA5-88C34BFC977D}" type="presParOf" srcId="{29FDE68B-5326-4F86-9217-70BDD7A43609}" destId="{08856CB4-5336-47DC-A99E-958A4D8A314F}" srcOrd="2" destOrd="0" presId="urn:microsoft.com/office/officeart/2005/8/layout/hList9"/>
    <dgm:cxn modelId="{08F5269C-8066-40E0-A772-40535E10DA89}" type="presParOf" srcId="{29FDE68B-5326-4F86-9217-70BDD7A43609}" destId="{50545C30-C238-4D3F-93A1-8E79F9ADCBF0}" srcOrd="3" destOrd="0" presId="urn:microsoft.com/office/officeart/2005/8/layout/hList9"/>
    <dgm:cxn modelId="{79602B2A-2D2E-41EE-9B0D-E2A329906D29}" type="presParOf" srcId="{29FDE68B-5326-4F86-9217-70BDD7A43609}" destId="{ADE88041-4956-42F0-A4EF-5A03CF3E494A}" srcOrd="4" destOrd="0" presId="urn:microsoft.com/office/officeart/2005/8/layout/hList9"/>
    <dgm:cxn modelId="{948473BF-3B4C-4A5A-A673-16EAFDECCF30}" type="presParOf" srcId="{29FDE68B-5326-4F86-9217-70BDD7A43609}" destId="{064DB2B9-B87A-41AC-8365-ECF2AD2F9F43}" srcOrd="5" destOrd="0" presId="urn:microsoft.com/office/officeart/2005/8/layout/hList9"/>
    <dgm:cxn modelId="{9E3793F1-D0C0-4FEF-88D7-F2F7A7FE8468}" type="presParOf" srcId="{29FDE68B-5326-4F86-9217-70BDD7A43609}" destId="{14017242-7AA7-4D9F-9632-FF2F041EB46C}" srcOrd="6" destOrd="0" presId="urn:microsoft.com/office/officeart/2005/8/layout/hList9"/>
    <dgm:cxn modelId="{378A61AA-96A5-4064-AF0A-87927AEF2CC7}" type="presParOf" srcId="{14017242-7AA7-4D9F-9632-FF2F041EB46C}" destId="{93BE20AF-B697-4500-AAA4-56AC55684A70}" srcOrd="0" destOrd="0" presId="urn:microsoft.com/office/officeart/2005/8/layout/hList9"/>
    <dgm:cxn modelId="{7258771A-4B09-402D-9DC4-9ADD57DB2825}" type="presParOf" srcId="{14017242-7AA7-4D9F-9632-FF2F041EB46C}" destId="{64A138B7-A998-4D51-AFC4-0115F1F6C3D1}" srcOrd="1" destOrd="0" presId="urn:microsoft.com/office/officeart/2005/8/layout/hList9"/>
    <dgm:cxn modelId="{C384DB32-91A2-42FB-91F4-6A57197835B2}" type="presParOf" srcId="{64A138B7-A998-4D51-AFC4-0115F1F6C3D1}" destId="{BFCA5C90-FB1F-48A3-801C-A45AC4069CD2}" srcOrd="0" destOrd="0" presId="urn:microsoft.com/office/officeart/2005/8/layout/hList9"/>
    <dgm:cxn modelId="{FAA8EC10-83F5-4E68-A16F-4E81C65F1822}" type="presParOf" srcId="{64A138B7-A998-4D51-AFC4-0115F1F6C3D1}" destId="{891B003F-D89E-47B9-BBC5-23F40308D995}" srcOrd="1" destOrd="0" presId="urn:microsoft.com/office/officeart/2005/8/layout/hList9"/>
    <dgm:cxn modelId="{E8A0BA07-8A49-4D39-89DA-727353B62981}" type="presParOf" srcId="{14017242-7AA7-4D9F-9632-FF2F041EB46C}" destId="{248B7BBB-C5D1-4887-B59B-056DBED9C793}" srcOrd="2" destOrd="0" presId="urn:microsoft.com/office/officeart/2005/8/layout/hList9"/>
    <dgm:cxn modelId="{C0032082-B406-40C7-8E70-963FC4FE800E}" type="presParOf" srcId="{248B7BBB-C5D1-4887-B59B-056DBED9C793}" destId="{E1097958-273A-4167-9DD4-DD8A12A82E2D}" srcOrd="0" destOrd="0" presId="urn:microsoft.com/office/officeart/2005/8/layout/hList9"/>
    <dgm:cxn modelId="{B2803EFB-7235-4BD0-B9E0-ECCD99F7FB1B}" type="presParOf" srcId="{248B7BBB-C5D1-4887-B59B-056DBED9C793}" destId="{74E91951-D33C-4BFB-8EE9-CE182A5FA5DE}" srcOrd="1" destOrd="0" presId="urn:microsoft.com/office/officeart/2005/8/layout/hList9"/>
    <dgm:cxn modelId="{7E3C7609-3144-440A-9A25-A9416E3FD282}" type="presParOf" srcId="{29FDE68B-5326-4F86-9217-70BDD7A43609}" destId="{07968C6C-C375-4F19-B4BF-53B9ECE7E1B6}" srcOrd="7" destOrd="0" presId="urn:microsoft.com/office/officeart/2005/8/layout/hList9"/>
    <dgm:cxn modelId="{796B9D7C-3310-474E-8D82-B45F44B3A772}" type="presParOf" srcId="{29FDE68B-5326-4F86-9217-70BDD7A43609}" destId="{777A9F2D-38FD-4688-8EED-4037464E120F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1C52ABA-DDE9-492E-9CA4-CB04F9E81658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6D4DFA1-9E57-4F26-8EC0-B2480EF84E0F}">
      <dgm:prSet phldrT="[Texto]"/>
      <dgm:spPr/>
      <dgm:t>
        <a:bodyPr/>
        <a:lstStyle/>
        <a:p>
          <a:r>
            <a:rPr lang="en-US" dirty="0" smtClean="0"/>
            <a:t>Basic and Simple Past form of Regular verbs</a:t>
          </a:r>
          <a:endParaRPr lang="es-ES" dirty="0"/>
        </a:p>
      </dgm:t>
    </dgm:pt>
    <dgm:pt modelId="{BF559266-A178-40E0-B17B-BDF3568A0D1E}" type="parTrans" cxnId="{0020C0C0-059B-4273-9954-4491990C02E9}">
      <dgm:prSet/>
      <dgm:spPr/>
      <dgm:t>
        <a:bodyPr/>
        <a:lstStyle/>
        <a:p>
          <a:endParaRPr lang="es-ES"/>
        </a:p>
      </dgm:t>
    </dgm:pt>
    <dgm:pt modelId="{7844FEE4-1E85-4B3E-ACAB-FD3D23F8FD08}" type="sibTrans" cxnId="{0020C0C0-059B-4273-9954-4491990C02E9}">
      <dgm:prSet/>
      <dgm:spPr/>
      <dgm:t>
        <a:bodyPr/>
        <a:lstStyle/>
        <a:p>
          <a:endParaRPr lang="es-ES"/>
        </a:p>
      </dgm:t>
    </dgm:pt>
    <dgm:pt modelId="{4497785D-B682-4B2D-A258-4AB649C42DBC}">
      <dgm:prSet phldrT="[Texto]"/>
      <dgm:spPr/>
      <dgm:t>
        <a:bodyPr/>
        <a:lstStyle/>
        <a:p>
          <a:r>
            <a:rPr lang="en-US" dirty="0" smtClean="0"/>
            <a:t>Admire</a:t>
          </a:r>
        </a:p>
        <a:p>
          <a:r>
            <a:rPr lang="en-US" dirty="0" smtClean="0"/>
            <a:t>Simple Past: admired</a:t>
          </a:r>
          <a:endParaRPr lang="es-ES" dirty="0"/>
        </a:p>
      </dgm:t>
    </dgm:pt>
    <dgm:pt modelId="{05CAE909-AE59-4823-9424-C13610B5C57A}" type="parTrans" cxnId="{2B667B80-5DEF-41FD-B47C-024A68045DC8}">
      <dgm:prSet/>
      <dgm:spPr/>
      <dgm:t>
        <a:bodyPr/>
        <a:lstStyle/>
        <a:p>
          <a:endParaRPr lang="es-ES"/>
        </a:p>
      </dgm:t>
    </dgm:pt>
    <dgm:pt modelId="{76F33A0D-7A65-4631-97B8-8F64C875110F}" type="sibTrans" cxnId="{2B667B80-5DEF-41FD-B47C-024A68045DC8}">
      <dgm:prSet/>
      <dgm:spPr/>
      <dgm:t>
        <a:bodyPr/>
        <a:lstStyle/>
        <a:p>
          <a:endParaRPr lang="es-ES"/>
        </a:p>
      </dgm:t>
    </dgm:pt>
    <dgm:pt modelId="{DD2E95F0-0EEE-447C-84D9-DAD7F0C751EF}">
      <dgm:prSet phldrT="[Texto]"/>
      <dgm:spPr/>
      <dgm:t>
        <a:bodyPr/>
        <a:lstStyle/>
        <a:p>
          <a:r>
            <a:rPr lang="en-US" dirty="0" smtClean="0"/>
            <a:t>Close</a:t>
          </a:r>
        </a:p>
        <a:p>
          <a:r>
            <a:rPr lang="en-US" dirty="0" smtClean="0"/>
            <a:t>Simple Past: closed</a:t>
          </a:r>
          <a:endParaRPr lang="es-ES" dirty="0"/>
        </a:p>
      </dgm:t>
    </dgm:pt>
    <dgm:pt modelId="{B494C560-AD05-4CEC-B2AB-FA6888680F57}" type="parTrans" cxnId="{001E6B4B-9792-4E17-BBD2-592705ACE976}">
      <dgm:prSet/>
      <dgm:spPr/>
      <dgm:t>
        <a:bodyPr/>
        <a:lstStyle/>
        <a:p>
          <a:endParaRPr lang="es-ES"/>
        </a:p>
      </dgm:t>
    </dgm:pt>
    <dgm:pt modelId="{8798ADFE-3354-4F38-AED2-B506ED2F0B72}" type="sibTrans" cxnId="{001E6B4B-9792-4E17-BBD2-592705ACE976}">
      <dgm:prSet/>
      <dgm:spPr/>
      <dgm:t>
        <a:bodyPr/>
        <a:lstStyle/>
        <a:p>
          <a:endParaRPr lang="es-ES"/>
        </a:p>
      </dgm:t>
    </dgm:pt>
    <dgm:pt modelId="{C2CF5222-B016-481F-AB15-BC7756741A75}">
      <dgm:prSet phldrT="[Texto]"/>
      <dgm:spPr/>
      <dgm:t>
        <a:bodyPr/>
        <a:lstStyle/>
        <a:p>
          <a:r>
            <a:rPr lang="en-US" dirty="0" smtClean="0"/>
            <a:t>Show</a:t>
          </a:r>
        </a:p>
        <a:p>
          <a:r>
            <a:rPr lang="en-US" dirty="0" smtClean="0"/>
            <a:t>Simple Past: showed</a:t>
          </a:r>
          <a:endParaRPr lang="es-ES" dirty="0"/>
        </a:p>
      </dgm:t>
    </dgm:pt>
    <dgm:pt modelId="{C29C9569-31B9-4C90-9B95-8292814C8B6D}" type="parTrans" cxnId="{82F4FE4D-AEAD-44A8-B82D-393FD2F20E23}">
      <dgm:prSet/>
      <dgm:spPr/>
      <dgm:t>
        <a:bodyPr/>
        <a:lstStyle/>
        <a:p>
          <a:endParaRPr lang="es-ES"/>
        </a:p>
      </dgm:t>
    </dgm:pt>
    <dgm:pt modelId="{55362E36-2FBD-4867-909F-6C41AB17693B}" type="sibTrans" cxnId="{82F4FE4D-AEAD-44A8-B82D-393FD2F20E23}">
      <dgm:prSet/>
      <dgm:spPr/>
      <dgm:t>
        <a:bodyPr/>
        <a:lstStyle/>
        <a:p>
          <a:endParaRPr lang="es-ES"/>
        </a:p>
      </dgm:t>
    </dgm:pt>
    <dgm:pt modelId="{0FEF295A-122D-4E94-A960-1FD4AC46323F}">
      <dgm:prSet/>
      <dgm:spPr/>
      <dgm:t>
        <a:bodyPr/>
        <a:lstStyle/>
        <a:p>
          <a:r>
            <a:rPr lang="en-US" dirty="0" smtClean="0"/>
            <a:t>Amaze</a:t>
          </a:r>
        </a:p>
        <a:p>
          <a:r>
            <a:rPr lang="en-US" dirty="0" smtClean="0"/>
            <a:t>Simple Past: </a:t>
          </a:r>
          <a:r>
            <a:rPr lang="en-US" dirty="0" err="1" smtClean="0"/>
            <a:t>amezed</a:t>
          </a:r>
          <a:endParaRPr lang="es-ES" dirty="0"/>
        </a:p>
      </dgm:t>
    </dgm:pt>
    <dgm:pt modelId="{1C68DA0D-6B66-42FB-8834-856DDBB9234C}" type="parTrans" cxnId="{59BA7523-7C6B-4E8C-8617-1C6BC73EF956}">
      <dgm:prSet/>
      <dgm:spPr/>
      <dgm:t>
        <a:bodyPr/>
        <a:lstStyle/>
        <a:p>
          <a:endParaRPr lang="es-ES"/>
        </a:p>
      </dgm:t>
    </dgm:pt>
    <dgm:pt modelId="{5464AD50-D8F5-42CB-8B1B-8DE28ECF7B08}" type="sibTrans" cxnId="{59BA7523-7C6B-4E8C-8617-1C6BC73EF956}">
      <dgm:prSet/>
      <dgm:spPr/>
      <dgm:t>
        <a:bodyPr/>
        <a:lstStyle/>
        <a:p>
          <a:endParaRPr lang="es-ES"/>
        </a:p>
      </dgm:t>
    </dgm:pt>
    <dgm:pt modelId="{9B589F33-5AE5-43A7-BA8A-9A0F94254770}">
      <dgm:prSet/>
      <dgm:spPr/>
      <dgm:t>
        <a:bodyPr/>
        <a:lstStyle/>
        <a:p>
          <a:r>
            <a:rPr lang="en-US" dirty="0" smtClean="0"/>
            <a:t>Open</a:t>
          </a:r>
        </a:p>
        <a:p>
          <a:r>
            <a:rPr lang="en-US" dirty="0" smtClean="0"/>
            <a:t>Simple Past: opened</a:t>
          </a:r>
          <a:endParaRPr lang="es-ES" dirty="0"/>
        </a:p>
      </dgm:t>
    </dgm:pt>
    <dgm:pt modelId="{ECD7EE99-0D4E-4E8F-A88E-E8AF7D7FD6EA}" type="parTrans" cxnId="{52956CC1-A652-437F-9855-CB77B8E9F9EF}">
      <dgm:prSet/>
      <dgm:spPr/>
      <dgm:t>
        <a:bodyPr/>
        <a:lstStyle/>
        <a:p>
          <a:endParaRPr lang="es-ES"/>
        </a:p>
      </dgm:t>
    </dgm:pt>
    <dgm:pt modelId="{76C2614C-F87D-4E48-90CC-E3FE112C1C59}" type="sibTrans" cxnId="{52956CC1-A652-437F-9855-CB77B8E9F9EF}">
      <dgm:prSet/>
      <dgm:spPr/>
      <dgm:t>
        <a:bodyPr/>
        <a:lstStyle/>
        <a:p>
          <a:endParaRPr lang="es-ES"/>
        </a:p>
      </dgm:t>
    </dgm:pt>
    <dgm:pt modelId="{5CA31DE4-D2F0-4145-B668-E9F6BD6825BF}">
      <dgm:prSet/>
      <dgm:spPr/>
      <dgm:t>
        <a:bodyPr/>
        <a:lstStyle/>
        <a:p>
          <a:r>
            <a:rPr lang="en-US" dirty="0" smtClean="0"/>
            <a:t>Enter</a:t>
          </a:r>
        </a:p>
        <a:p>
          <a:r>
            <a:rPr lang="en-US" dirty="0" smtClean="0"/>
            <a:t>Simple Past: entered</a:t>
          </a:r>
          <a:endParaRPr lang="es-ES" dirty="0"/>
        </a:p>
      </dgm:t>
    </dgm:pt>
    <dgm:pt modelId="{F4BDCBC7-4831-40F6-B8CF-60C71BDC20F7}" type="parTrans" cxnId="{46113AE1-E100-4A3C-819B-3B30CFFE31D3}">
      <dgm:prSet/>
      <dgm:spPr/>
      <dgm:t>
        <a:bodyPr/>
        <a:lstStyle/>
        <a:p>
          <a:endParaRPr lang="es-ES"/>
        </a:p>
      </dgm:t>
    </dgm:pt>
    <dgm:pt modelId="{EB1C05C4-6F0F-4085-85B3-21255300D651}" type="sibTrans" cxnId="{46113AE1-E100-4A3C-819B-3B30CFFE31D3}">
      <dgm:prSet/>
      <dgm:spPr/>
      <dgm:t>
        <a:bodyPr/>
        <a:lstStyle/>
        <a:p>
          <a:endParaRPr lang="es-ES"/>
        </a:p>
      </dgm:t>
    </dgm:pt>
    <dgm:pt modelId="{10B74D76-1B72-4F94-ADFB-5C52521B19B2}">
      <dgm:prSet/>
      <dgm:spPr/>
      <dgm:t>
        <a:bodyPr/>
        <a:lstStyle/>
        <a:p>
          <a:r>
            <a:rPr lang="en-US" dirty="0" smtClean="0"/>
            <a:t>Visit</a:t>
          </a:r>
        </a:p>
        <a:p>
          <a:r>
            <a:rPr lang="en-US" dirty="0" smtClean="0"/>
            <a:t>Simple Past: visited</a:t>
          </a:r>
          <a:endParaRPr lang="es-ES" dirty="0"/>
        </a:p>
      </dgm:t>
    </dgm:pt>
    <dgm:pt modelId="{4F54B6DC-F3BB-450E-AC24-BEFADEA8E7AE}" type="parTrans" cxnId="{8907CA8E-76F5-4FCC-95BF-99080914CCEE}">
      <dgm:prSet/>
      <dgm:spPr/>
      <dgm:t>
        <a:bodyPr/>
        <a:lstStyle/>
        <a:p>
          <a:endParaRPr lang="es-ES"/>
        </a:p>
      </dgm:t>
    </dgm:pt>
    <dgm:pt modelId="{D9140512-2EE0-4214-A9ED-DA3BAC5B3DAF}" type="sibTrans" cxnId="{8907CA8E-76F5-4FCC-95BF-99080914CCEE}">
      <dgm:prSet/>
      <dgm:spPr/>
      <dgm:t>
        <a:bodyPr/>
        <a:lstStyle/>
        <a:p>
          <a:endParaRPr lang="es-ES"/>
        </a:p>
      </dgm:t>
    </dgm:pt>
    <dgm:pt modelId="{2B5F9A34-84D3-4F84-8A41-5C5831D6C0F1}" type="pres">
      <dgm:prSet presAssocID="{A1C52ABA-DDE9-492E-9CA4-CB04F9E81658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3CF5E38-D3FB-4303-967C-F5FA33746F19}" type="pres">
      <dgm:prSet presAssocID="{06D4DFA1-9E57-4F26-8EC0-B2480EF84E0F}" presName="root1" presStyleCnt="0"/>
      <dgm:spPr/>
    </dgm:pt>
    <dgm:pt modelId="{9A6BD14B-BB23-40BA-80E9-7512592E1687}" type="pres">
      <dgm:prSet presAssocID="{06D4DFA1-9E57-4F26-8EC0-B2480EF84E0F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DD2A29F-6E0D-4129-819F-0F69DC11BD4D}" type="pres">
      <dgm:prSet presAssocID="{06D4DFA1-9E57-4F26-8EC0-B2480EF84E0F}" presName="level2hierChild" presStyleCnt="0"/>
      <dgm:spPr/>
    </dgm:pt>
    <dgm:pt modelId="{25104648-241E-4890-9B77-D416ED091A39}" type="pres">
      <dgm:prSet presAssocID="{1C68DA0D-6B66-42FB-8834-856DDBB9234C}" presName="conn2-1" presStyleLbl="parChTrans1D2" presStyleIdx="0" presStyleCnt="7"/>
      <dgm:spPr/>
      <dgm:t>
        <a:bodyPr/>
        <a:lstStyle/>
        <a:p>
          <a:endParaRPr lang="es-ES"/>
        </a:p>
      </dgm:t>
    </dgm:pt>
    <dgm:pt modelId="{D21C20E6-5C8F-4CF7-8EB7-C0E00BAE76DF}" type="pres">
      <dgm:prSet presAssocID="{1C68DA0D-6B66-42FB-8834-856DDBB9234C}" presName="connTx" presStyleLbl="parChTrans1D2" presStyleIdx="0" presStyleCnt="7"/>
      <dgm:spPr/>
      <dgm:t>
        <a:bodyPr/>
        <a:lstStyle/>
        <a:p>
          <a:endParaRPr lang="es-ES"/>
        </a:p>
      </dgm:t>
    </dgm:pt>
    <dgm:pt modelId="{4993DC0F-DBB7-4A4B-AC9A-59F062311351}" type="pres">
      <dgm:prSet presAssocID="{0FEF295A-122D-4E94-A960-1FD4AC46323F}" presName="root2" presStyleCnt="0"/>
      <dgm:spPr/>
    </dgm:pt>
    <dgm:pt modelId="{45BC1BEF-6E26-48FD-AF16-5F7CEBFAF164}" type="pres">
      <dgm:prSet presAssocID="{0FEF295A-122D-4E94-A960-1FD4AC46323F}" presName="LevelTwoTextNode" presStyleLbl="node2" presStyleIdx="0" presStyleCnt="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716D7C8-C983-40F9-AA6F-226734E3727C}" type="pres">
      <dgm:prSet presAssocID="{0FEF295A-122D-4E94-A960-1FD4AC46323F}" presName="level3hierChild" presStyleCnt="0"/>
      <dgm:spPr/>
    </dgm:pt>
    <dgm:pt modelId="{63068E54-7D2D-49BC-BE19-D890C6431A1A}" type="pres">
      <dgm:prSet presAssocID="{ECD7EE99-0D4E-4E8F-A88E-E8AF7D7FD6EA}" presName="conn2-1" presStyleLbl="parChTrans1D2" presStyleIdx="1" presStyleCnt="7"/>
      <dgm:spPr/>
      <dgm:t>
        <a:bodyPr/>
        <a:lstStyle/>
        <a:p>
          <a:endParaRPr lang="es-ES"/>
        </a:p>
      </dgm:t>
    </dgm:pt>
    <dgm:pt modelId="{C7873E84-BF2E-4CBA-8704-4B7964E38773}" type="pres">
      <dgm:prSet presAssocID="{ECD7EE99-0D4E-4E8F-A88E-E8AF7D7FD6EA}" presName="connTx" presStyleLbl="parChTrans1D2" presStyleIdx="1" presStyleCnt="7"/>
      <dgm:spPr/>
      <dgm:t>
        <a:bodyPr/>
        <a:lstStyle/>
        <a:p>
          <a:endParaRPr lang="es-ES"/>
        </a:p>
      </dgm:t>
    </dgm:pt>
    <dgm:pt modelId="{16152268-F989-4BA4-8B73-114823ADA4C5}" type="pres">
      <dgm:prSet presAssocID="{9B589F33-5AE5-43A7-BA8A-9A0F94254770}" presName="root2" presStyleCnt="0"/>
      <dgm:spPr/>
    </dgm:pt>
    <dgm:pt modelId="{4A0CFD85-6444-4FD5-B703-49E263616000}" type="pres">
      <dgm:prSet presAssocID="{9B589F33-5AE5-43A7-BA8A-9A0F94254770}" presName="LevelTwoTextNode" presStyleLbl="node2" presStyleIdx="1" presStyleCnt="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79BF5CC-F362-4438-861D-8E136D0219CB}" type="pres">
      <dgm:prSet presAssocID="{9B589F33-5AE5-43A7-BA8A-9A0F94254770}" presName="level3hierChild" presStyleCnt="0"/>
      <dgm:spPr/>
    </dgm:pt>
    <dgm:pt modelId="{82217AEA-AF8C-4689-8BDC-62DC3A0675FC}" type="pres">
      <dgm:prSet presAssocID="{F4BDCBC7-4831-40F6-B8CF-60C71BDC20F7}" presName="conn2-1" presStyleLbl="parChTrans1D2" presStyleIdx="2" presStyleCnt="7"/>
      <dgm:spPr/>
      <dgm:t>
        <a:bodyPr/>
        <a:lstStyle/>
        <a:p>
          <a:endParaRPr lang="es-ES"/>
        </a:p>
      </dgm:t>
    </dgm:pt>
    <dgm:pt modelId="{E5BCE7C6-AC7C-42AD-84DD-B2835DF7BC19}" type="pres">
      <dgm:prSet presAssocID="{F4BDCBC7-4831-40F6-B8CF-60C71BDC20F7}" presName="connTx" presStyleLbl="parChTrans1D2" presStyleIdx="2" presStyleCnt="7"/>
      <dgm:spPr/>
      <dgm:t>
        <a:bodyPr/>
        <a:lstStyle/>
        <a:p>
          <a:endParaRPr lang="es-ES"/>
        </a:p>
      </dgm:t>
    </dgm:pt>
    <dgm:pt modelId="{50A450AF-92FD-420F-A8CA-01916E051204}" type="pres">
      <dgm:prSet presAssocID="{5CA31DE4-D2F0-4145-B668-E9F6BD6825BF}" presName="root2" presStyleCnt="0"/>
      <dgm:spPr/>
    </dgm:pt>
    <dgm:pt modelId="{F1C57454-DE70-4217-8C08-7E96101B2E5D}" type="pres">
      <dgm:prSet presAssocID="{5CA31DE4-D2F0-4145-B668-E9F6BD6825BF}" presName="LevelTwoTextNode" presStyleLbl="node2" presStyleIdx="2" presStyleCnt="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B89CA8-FB29-4266-9F2A-98094C159F15}" type="pres">
      <dgm:prSet presAssocID="{5CA31DE4-D2F0-4145-B668-E9F6BD6825BF}" presName="level3hierChild" presStyleCnt="0"/>
      <dgm:spPr/>
    </dgm:pt>
    <dgm:pt modelId="{0A65CEC0-DF6F-4124-91BB-EE41E488EA88}" type="pres">
      <dgm:prSet presAssocID="{C29C9569-31B9-4C90-9B95-8292814C8B6D}" presName="conn2-1" presStyleLbl="parChTrans1D2" presStyleIdx="3" presStyleCnt="7"/>
      <dgm:spPr/>
      <dgm:t>
        <a:bodyPr/>
        <a:lstStyle/>
        <a:p>
          <a:endParaRPr lang="es-ES"/>
        </a:p>
      </dgm:t>
    </dgm:pt>
    <dgm:pt modelId="{886FEE74-0088-45A3-BB05-E78649B7EB53}" type="pres">
      <dgm:prSet presAssocID="{C29C9569-31B9-4C90-9B95-8292814C8B6D}" presName="connTx" presStyleLbl="parChTrans1D2" presStyleIdx="3" presStyleCnt="7"/>
      <dgm:spPr/>
      <dgm:t>
        <a:bodyPr/>
        <a:lstStyle/>
        <a:p>
          <a:endParaRPr lang="es-ES"/>
        </a:p>
      </dgm:t>
    </dgm:pt>
    <dgm:pt modelId="{76F934B5-E456-479B-B765-6296EBA51F85}" type="pres">
      <dgm:prSet presAssocID="{C2CF5222-B016-481F-AB15-BC7756741A75}" presName="root2" presStyleCnt="0"/>
      <dgm:spPr/>
    </dgm:pt>
    <dgm:pt modelId="{59ECB8D4-6540-4A89-9242-5009E672328B}" type="pres">
      <dgm:prSet presAssocID="{C2CF5222-B016-481F-AB15-BC7756741A75}" presName="LevelTwoTextNode" presStyleLbl="node2" presStyleIdx="3" presStyleCnt="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B04DA75-3724-4E0B-949C-DF6BEC4BE5B2}" type="pres">
      <dgm:prSet presAssocID="{C2CF5222-B016-481F-AB15-BC7756741A75}" presName="level3hierChild" presStyleCnt="0"/>
      <dgm:spPr/>
    </dgm:pt>
    <dgm:pt modelId="{9A1836CD-336F-4621-8FB6-5796AA937D50}" type="pres">
      <dgm:prSet presAssocID="{05CAE909-AE59-4823-9424-C13610B5C57A}" presName="conn2-1" presStyleLbl="parChTrans1D2" presStyleIdx="4" presStyleCnt="7"/>
      <dgm:spPr/>
      <dgm:t>
        <a:bodyPr/>
        <a:lstStyle/>
        <a:p>
          <a:endParaRPr lang="es-ES"/>
        </a:p>
      </dgm:t>
    </dgm:pt>
    <dgm:pt modelId="{26480750-AEA0-4A3D-B58E-C39422BFD6E2}" type="pres">
      <dgm:prSet presAssocID="{05CAE909-AE59-4823-9424-C13610B5C57A}" presName="connTx" presStyleLbl="parChTrans1D2" presStyleIdx="4" presStyleCnt="7"/>
      <dgm:spPr/>
      <dgm:t>
        <a:bodyPr/>
        <a:lstStyle/>
        <a:p>
          <a:endParaRPr lang="es-ES"/>
        </a:p>
      </dgm:t>
    </dgm:pt>
    <dgm:pt modelId="{7EF56A9D-41D5-496C-B714-1B8FCC0B8B3E}" type="pres">
      <dgm:prSet presAssocID="{4497785D-B682-4B2D-A258-4AB649C42DBC}" presName="root2" presStyleCnt="0"/>
      <dgm:spPr/>
    </dgm:pt>
    <dgm:pt modelId="{8C3DF5F7-D7E8-4A2A-BA9F-1F0265030D97}" type="pres">
      <dgm:prSet presAssocID="{4497785D-B682-4B2D-A258-4AB649C42DBC}" presName="LevelTwoTextNode" presStyleLbl="node2" presStyleIdx="4" presStyleCnt="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8C7E8AA-16AB-466B-BCB0-4220CF8AEEC1}" type="pres">
      <dgm:prSet presAssocID="{4497785D-B682-4B2D-A258-4AB649C42DBC}" presName="level3hierChild" presStyleCnt="0"/>
      <dgm:spPr/>
    </dgm:pt>
    <dgm:pt modelId="{E3D25342-979D-4014-BD89-F3C8A5859272}" type="pres">
      <dgm:prSet presAssocID="{B494C560-AD05-4CEC-B2AB-FA6888680F57}" presName="conn2-1" presStyleLbl="parChTrans1D2" presStyleIdx="5" presStyleCnt="7"/>
      <dgm:spPr/>
      <dgm:t>
        <a:bodyPr/>
        <a:lstStyle/>
        <a:p>
          <a:endParaRPr lang="es-ES"/>
        </a:p>
      </dgm:t>
    </dgm:pt>
    <dgm:pt modelId="{61856410-3076-44BC-8C93-86369998EA02}" type="pres">
      <dgm:prSet presAssocID="{B494C560-AD05-4CEC-B2AB-FA6888680F57}" presName="connTx" presStyleLbl="parChTrans1D2" presStyleIdx="5" presStyleCnt="7"/>
      <dgm:spPr/>
      <dgm:t>
        <a:bodyPr/>
        <a:lstStyle/>
        <a:p>
          <a:endParaRPr lang="es-ES"/>
        </a:p>
      </dgm:t>
    </dgm:pt>
    <dgm:pt modelId="{192F0010-A1E2-4F6B-9CC4-EBE761246884}" type="pres">
      <dgm:prSet presAssocID="{DD2E95F0-0EEE-447C-84D9-DAD7F0C751EF}" presName="root2" presStyleCnt="0"/>
      <dgm:spPr/>
    </dgm:pt>
    <dgm:pt modelId="{3D6EE66F-30F0-44ED-B01A-AB9B891D8751}" type="pres">
      <dgm:prSet presAssocID="{DD2E95F0-0EEE-447C-84D9-DAD7F0C751EF}" presName="LevelTwoTextNode" presStyleLbl="node2" presStyleIdx="5" presStyleCnt="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B1EAB32-2B13-4648-9884-91778EAC002A}" type="pres">
      <dgm:prSet presAssocID="{DD2E95F0-0EEE-447C-84D9-DAD7F0C751EF}" presName="level3hierChild" presStyleCnt="0"/>
      <dgm:spPr/>
    </dgm:pt>
    <dgm:pt modelId="{39051E2C-165D-4ADC-97B2-FBF6C089ADDA}" type="pres">
      <dgm:prSet presAssocID="{4F54B6DC-F3BB-450E-AC24-BEFADEA8E7AE}" presName="conn2-1" presStyleLbl="parChTrans1D2" presStyleIdx="6" presStyleCnt="7"/>
      <dgm:spPr/>
      <dgm:t>
        <a:bodyPr/>
        <a:lstStyle/>
        <a:p>
          <a:endParaRPr lang="es-ES"/>
        </a:p>
      </dgm:t>
    </dgm:pt>
    <dgm:pt modelId="{5FC9AB2E-F586-4E99-AEFE-30E0D11A22CC}" type="pres">
      <dgm:prSet presAssocID="{4F54B6DC-F3BB-450E-AC24-BEFADEA8E7AE}" presName="connTx" presStyleLbl="parChTrans1D2" presStyleIdx="6" presStyleCnt="7"/>
      <dgm:spPr/>
      <dgm:t>
        <a:bodyPr/>
        <a:lstStyle/>
        <a:p>
          <a:endParaRPr lang="es-ES"/>
        </a:p>
      </dgm:t>
    </dgm:pt>
    <dgm:pt modelId="{18A1EFEE-3490-4442-8428-A90731A3A248}" type="pres">
      <dgm:prSet presAssocID="{10B74D76-1B72-4F94-ADFB-5C52521B19B2}" presName="root2" presStyleCnt="0"/>
      <dgm:spPr/>
    </dgm:pt>
    <dgm:pt modelId="{02E0DD39-B6AB-4377-8505-48B2A5A1B5D5}" type="pres">
      <dgm:prSet presAssocID="{10B74D76-1B72-4F94-ADFB-5C52521B19B2}" presName="LevelTwoTextNode" presStyleLbl="node2" presStyleIdx="6" presStyleCnt="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B5F5C8E-1276-4745-9B02-24727225D316}" type="pres">
      <dgm:prSet presAssocID="{10B74D76-1B72-4F94-ADFB-5C52521B19B2}" presName="level3hierChild" presStyleCnt="0"/>
      <dgm:spPr/>
    </dgm:pt>
  </dgm:ptLst>
  <dgm:cxnLst>
    <dgm:cxn modelId="{3F77410B-72D7-4080-AEA0-3D135572B8FE}" type="presOf" srcId="{B494C560-AD05-4CEC-B2AB-FA6888680F57}" destId="{E3D25342-979D-4014-BD89-F3C8A5859272}" srcOrd="0" destOrd="0" presId="urn:microsoft.com/office/officeart/2008/layout/HorizontalMultiLevelHierarchy"/>
    <dgm:cxn modelId="{8D90CBCA-FFEF-4673-987E-66070368D5C2}" type="presOf" srcId="{A1C52ABA-DDE9-492E-9CA4-CB04F9E81658}" destId="{2B5F9A34-84D3-4F84-8A41-5C5831D6C0F1}" srcOrd="0" destOrd="0" presId="urn:microsoft.com/office/officeart/2008/layout/HorizontalMultiLevelHierarchy"/>
    <dgm:cxn modelId="{001E6B4B-9792-4E17-BBD2-592705ACE976}" srcId="{06D4DFA1-9E57-4F26-8EC0-B2480EF84E0F}" destId="{DD2E95F0-0EEE-447C-84D9-DAD7F0C751EF}" srcOrd="5" destOrd="0" parTransId="{B494C560-AD05-4CEC-B2AB-FA6888680F57}" sibTransId="{8798ADFE-3354-4F38-AED2-B506ED2F0B72}"/>
    <dgm:cxn modelId="{FC52A46B-2EDD-47EF-B36E-21DA7DC296A3}" type="presOf" srcId="{05CAE909-AE59-4823-9424-C13610B5C57A}" destId="{9A1836CD-336F-4621-8FB6-5796AA937D50}" srcOrd="0" destOrd="0" presId="urn:microsoft.com/office/officeart/2008/layout/HorizontalMultiLevelHierarchy"/>
    <dgm:cxn modelId="{46113AE1-E100-4A3C-819B-3B30CFFE31D3}" srcId="{06D4DFA1-9E57-4F26-8EC0-B2480EF84E0F}" destId="{5CA31DE4-D2F0-4145-B668-E9F6BD6825BF}" srcOrd="2" destOrd="0" parTransId="{F4BDCBC7-4831-40F6-B8CF-60C71BDC20F7}" sibTransId="{EB1C05C4-6F0F-4085-85B3-21255300D651}"/>
    <dgm:cxn modelId="{49D35628-1861-4875-A97D-B83B79B6DD9F}" type="presOf" srcId="{F4BDCBC7-4831-40F6-B8CF-60C71BDC20F7}" destId="{E5BCE7C6-AC7C-42AD-84DD-B2835DF7BC19}" srcOrd="1" destOrd="0" presId="urn:microsoft.com/office/officeart/2008/layout/HorizontalMultiLevelHierarchy"/>
    <dgm:cxn modelId="{2A6BF8E2-8596-4B3C-BC47-7B60CEBFAB25}" type="presOf" srcId="{06D4DFA1-9E57-4F26-8EC0-B2480EF84E0F}" destId="{9A6BD14B-BB23-40BA-80E9-7512592E1687}" srcOrd="0" destOrd="0" presId="urn:microsoft.com/office/officeart/2008/layout/HorizontalMultiLevelHierarchy"/>
    <dgm:cxn modelId="{2A9711EA-7109-4F1E-9ED9-0A85599CCE97}" type="presOf" srcId="{C29C9569-31B9-4C90-9B95-8292814C8B6D}" destId="{0A65CEC0-DF6F-4124-91BB-EE41E488EA88}" srcOrd="0" destOrd="0" presId="urn:microsoft.com/office/officeart/2008/layout/HorizontalMultiLevelHierarchy"/>
    <dgm:cxn modelId="{77CFD3B7-EA42-4001-B8FD-797DA15FE743}" type="presOf" srcId="{10B74D76-1B72-4F94-ADFB-5C52521B19B2}" destId="{02E0DD39-B6AB-4377-8505-48B2A5A1B5D5}" srcOrd="0" destOrd="0" presId="urn:microsoft.com/office/officeart/2008/layout/HorizontalMultiLevelHierarchy"/>
    <dgm:cxn modelId="{60AD60AE-B5EC-4B7C-A018-4C107C8C0C4B}" type="presOf" srcId="{4F54B6DC-F3BB-450E-AC24-BEFADEA8E7AE}" destId="{39051E2C-165D-4ADC-97B2-FBF6C089ADDA}" srcOrd="0" destOrd="0" presId="urn:microsoft.com/office/officeart/2008/layout/HorizontalMultiLevelHierarchy"/>
    <dgm:cxn modelId="{910E3F51-DD6A-4FF6-9742-F4710C275490}" type="presOf" srcId="{0FEF295A-122D-4E94-A960-1FD4AC46323F}" destId="{45BC1BEF-6E26-48FD-AF16-5F7CEBFAF164}" srcOrd="0" destOrd="0" presId="urn:microsoft.com/office/officeart/2008/layout/HorizontalMultiLevelHierarchy"/>
    <dgm:cxn modelId="{0020C0C0-059B-4273-9954-4491990C02E9}" srcId="{A1C52ABA-DDE9-492E-9CA4-CB04F9E81658}" destId="{06D4DFA1-9E57-4F26-8EC0-B2480EF84E0F}" srcOrd="0" destOrd="0" parTransId="{BF559266-A178-40E0-B17B-BDF3568A0D1E}" sibTransId="{7844FEE4-1E85-4B3E-ACAB-FD3D23F8FD08}"/>
    <dgm:cxn modelId="{891A227C-229E-473C-9A8B-87B76F24B9C4}" type="presOf" srcId="{4497785D-B682-4B2D-A258-4AB649C42DBC}" destId="{8C3DF5F7-D7E8-4A2A-BA9F-1F0265030D97}" srcOrd="0" destOrd="0" presId="urn:microsoft.com/office/officeart/2008/layout/HorizontalMultiLevelHierarchy"/>
    <dgm:cxn modelId="{7DDC57E8-C4AA-4A7B-8B60-370D2D711BF6}" type="presOf" srcId="{B494C560-AD05-4CEC-B2AB-FA6888680F57}" destId="{61856410-3076-44BC-8C93-86369998EA02}" srcOrd="1" destOrd="0" presId="urn:microsoft.com/office/officeart/2008/layout/HorizontalMultiLevelHierarchy"/>
    <dgm:cxn modelId="{52956CC1-A652-437F-9855-CB77B8E9F9EF}" srcId="{06D4DFA1-9E57-4F26-8EC0-B2480EF84E0F}" destId="{9B589F33-5AE5-43A7-BA8A-9A0F94254770}" srcOrd="1" destOrd="0" parTransId="{ECD7EE99-0D4E-4E8F-A88E-E8AF7D7FD6EA}" sibTransId="{76C2614C-F87D-4E48-90CC-E3FE112C1C59}"/>
    <dgm:cxn modelId="{82F4FE4D-AEAD-44A8-B82D-393FD2F20E23}" srcId="{06D4DFA1-9E57-4F26-8EC0-B2480EF84E0F}" destId="{C2CF5222-B016-481F-AB15-BC7756741A75}" srcOrd="3" destOrd="0" parTransId="{C29C9569-31B9-4C90-9B95-8292814C8B6D}" sibTransId="{55362E36-2FBD-4867-909F-6C41AB17693B}"/>
    <dgm:cxn modelId="{5627804A-8FA1-4BC2-BBF0-D8A6E7999F7C}" type="presOf" srcId="{F4BDCBC7-4831-40F6-B8CF-60C71BDC20F7}" destId="{82217AEA-AF8C-4689-8BDC-62DC3A0675FC}" srcOrd="0" destOrd="0" presId="urn:microsoft.com/office/officeart/2008/layout/HorizontalMultiLevelHierarchy"/>
    <dgm:cxn modelId="{65B31A2F-7D41-41EB-97BC-727DD04FD340}" type="presOf" srcId="{4F54B6DC-F3BB-450E-AC24-BEFADEA8E7AE}" destId="{5FC9AB2E-F586-4E99-AEFE-30E0D11A22CC}" srcOrd="1" destOrd="0" presId="urn:microsoft.com/office/officeart/2008/layout/HorizontalMultiLevelHierarchy"/>
    <dgm:cxn modelId="{05BDF477-ACB2-458F-8C15-E44A654A92C9}" type="presOf" srcId="{ECD7EE99-0D4E-4E8F-A88E-E8AF7D7FD6EA}" destId="{C7873E84-BF2E-4CBA-8704-4B7964E38773}" srcOrd="1" destOrd="0" presId="urn:microsoft.com/office/officeart/2008/layout/HorizontalMultiLevelHierarchy"/>
    <dgm:cxn modelId="{7D18BB0B-5BDE-4279-A16B-C83EDAFBFE05}" type="presOf" srcId="{9B589F33-5AE5-43A7-BA8A-9A0F94254770}" destId="{4A0CFD85-6444-4FD5-B703-49E263616000}" srcOrd="0" destOrd="0" presId="urn:microsoft.com/office/officeart/2008/layout/HorizontalMultiLevelHierarchy"/>
    <dgm:cxn modelId="{8907CA8E-76F5-4FCC-95BF-99080914CCEE}" srcId="{06D4DFA1-9E57-4F26-8EC0-B2480EF84E0F}" destId="{10B74D76-1B72-4F94-ADFB-5C52521B19B2}" srcOrd="6" destOrd="0" parTransId="{4F54B6DC-F3BB-450E-AC24-BEFADEA8E7AE}" sibTransId="{D9140512-2EE0-4214-A9ED-DA3BAC5B3DAF}"/>
    <dgm:cxn modelId="{50F48328-9F97-455B-A58A-F0B718798299}" type="presOf" srcId="{1C68DA0D-6B66-42FB-8834-856DDBB9234C}" destId="{25104648-241E-4890-9B77-D416ED091A39}" srcOrd="0" destOrd="0" presId="urn:microsoft.com/office/officeart/2008/layout/HorizontalMultiLevelHierarchy"/>
    <dgm:cxn modelId="{EA3FF181-3F67-4AEF-BD1F-44F7D1FA3790}" type="presOf" srcId="{C2CF5222-B016-481F-AB15-BC7756741A75}" destId="{59ECB8D4-6540-4A89-9242-5009E672328B}" srcOrd="0" destOrd="0" presId="urn:microsoft.com/office/officeart/2008/layout/HorizontalMultiLevelHierarchy"/>
    <dgm:cxn modelId="{8E72EB6D-BE7F-40F1-8F1D-71D6C6EC4FE2}" type="presOf" srcId="{C29C9569-31B9-4C90-9B95-8292814C8B6D}" destId="{886FEE74-0088-45A3-BB05-E78649B7EB53}" srcOrd="1" destOrd="0" presId="urn:microsoft.com/office/officeart/2008/layout/HorizontalMultiLevelHierarchy"/>
    <dgm:cxn modelId="{84A57AD5-7970-46C4-AAC7-5381BB341AA2}" type="presOf" srcId="{ECD7EE99-0D4E-4E8F-A88E-E8AF7D7FD6EA}" destId="{63068E54-7D2D-49BC-BE19-D890C6431A1A}" srcOrd="0" destOrd="0" presId="urn:microsoft.com/office/officeart/2008/layout/HorizontalMultiLevelHierarchy"/>
    <dgm:cxn modelId="{D776A3A8-80C6-4817-B79E-560F9BA0EF41}" type="presOf" srcId="{5CA31DE4-D2F0-4145-B668-E9F6BD6825BF}" destId="{F1C57454-DE70-4217-8C08-7E96101B2E5D}" srcOrd="0" destOrd="0" presId="urn:microsoft.com/office/officeart/2008/layout/HorizontalMultiLevelHierarchy"/>
    <dgm:cxn modelId="{2B667B80-5DEF-41FD-B47C-024A68045DC8}" srcId="{06D4DFA1-9E57-4F26-8EC0-B2480EF84E0F}" destId="{4497785D-B682-4B2D-A258-4AB649C42DBC}" srcOrd="4" destOrd="0" parTransId="{05CAE909-AE59-4823-9424-C13610B5C57A}" sibTransId="{76F33A0D-7A65-4631-97B8-8F64C875110F}"/>
    <dgm:cxn modelId="{5C0ADF55-0344-40C9-B690-EED01F79FA15}" type="presOf" srcId="{DD2E95F0-0EEE-447C-84D9-DAD7F0C751EF}" destId="{3D6EE66F-30F0-44ED-B01A-AB9B891D8751}" srcOrd="0" destOrd="0" presId="urn:microsoft.com/office/officeart/2008/layout/HorizontalMultiLevelHierarchy"/>
    <dgm:cxn modelId="{C9EF9488-B153-449F-9AF3-EC44EADD2850}" type="presOf" srcId="{1C68DA0D-6B66-42FB-8834-856DDBB9234C}" destId="{D21C20E6-5C8F-4CF7-8EB7-C0E00BAE76DF}" srcOrd="1" destOrd="0" presId="urn:microsoft.com/office/officeart/2008/layout/HorizontalMultiLevelHierarchy"/>
    <dgm:cxn modelId="{9EB05088-0146-4A7A-B5FD-2409951D1A66}" type="presOf" srcId="{05CAE909-AE59-4823-9424-C13610B5C57A}" destId="{26480750-AEA0-4A3D-B58E-C39422BFD6E2}" srcOrd="1" destOrd="0" presId="urn:microsoft.com/office/officeart/2008/layout/HorizontalMultiLevelHierarchy"/>
    <dgm:cxn modelId="{59BA7523-7C6B-4E8C-8617-1C6BC73EF956}" srcId="{06D4DFA1-9E57-4F26-8EC0-B2480EF84E0F}" destId="{0FEF295A-122D-4E94-A960-1FD4AC46323F}" srcOrd="0" destOrd="0" parTransId="{1C68DA0D-6B66-42FB-8834-856DDBB9234C}" sibTransId="{5464AD50-D8F5-42CB-8B1B-8DE28ECF7B08}"/>
    <dgm:cxn modelId="{9DD2EACF-23C0-4E6B-B8B1-458B1BF24B9A}" type="presParOf" srcId="{2B5F9A34-84D3-4F84-8A41-5C5831D6C0F1}" destId="{63CF5E38-D3FB-4303-967C-F5FA33746F19}" srcOrd="0" destOrd="0" presId="urn:microsoft.com/office/officeart/2008/layout/HorizontalMultiLevelHierarchy"/>
    <dgm:cxn modelId="{44EAAA63-C25D-4BE9-AD12-196472B4A02A}" type="presParOf" srcId="{63CF5E38-D3FB-4303-967C-F5FA33746F19}" destId="{9A6BD14B-BB23-40BA-80E9-7512592E1687}" srcOrd="0" destOrd="0" presId="urn:microsoft.com/office/officeart/2008/layout/HorizontalMultiLevelHierarchy"/>
    <dgm:cxn modelId="{F5B1E4E0-37F9-4028-BD29-F2E9AA89477D}" type="presParOf" srcId="{63CF5E38-D3FB-4303-967C-F5FA33746F19}" destId="{ADD2A29F-6E0D-4129-819F-0F69DC11BD4D}" srcOrd="1" destOrd="0" presId="urn:microsoft.com/office/officeart/2008/layout/HorizontalMultiLevelHierarchy"/>
    <dgm:cxn modelId="{E959416A-C196-45B0-9E85-7D1517ACBC68}" type="presParOf" srcId="{ADD2A29F-6E0D-4129-819F-0F69DC11BD4D}" destId="{25104648-241E-4890-9B77-D416ED091A39}" srcOrd="0" destOrd="0" presId="urn:microsoft.com/office/officeart/2008/layout/HorizontalMultiLevelHierarchy"/>
    <dgm:cxn modelId="{CD4AAFDA-5457-449A-953A-F155C8EE71F6}" type="presParOf" srcId="{25104648-241E-4890-9B77-D416ED091A39}" destId="{D21C20E6-5C8F-4CF7-8EB7-C0E00BAE76DF}" srcOrd="0" destOrd="0" presId="urn:microsoft.com/office/officeart/2008/layout/HorizontalMultiLevelHierarchy"/>
    <dgm:cxn modelId="{ABC06867-C710-448F-8380-E7121F2437FF}" type="presParOf" srcId="{ADD2A29F-6E0D-4129-819F-0F69DC11BD4D}" destId="{4993DC0F-DBB7-4A4B-AC9A-59F062311351}" srcOrd="1" destOrd="0" presId="urn:microsoft.com/office/officeart/2008/layout/HorizontalMultiLevelHierarchy"/>
    <dgm:cxn modelId="{E0E50FAF-5677-4842-8E97-25480C856A6C}" type="presParOf" srcId="{4993DC0F-DBB7-4A4B-AC9A-59F062311351}" destId="{45BC1BEF-6E26-48FD-AF16-5F7CEBFAF164}" srcOrd="0" destOrd="0" presId="urn:microsoft.com/office/officeart/2008/layout/HorizontalMultiLevelHierarchy"/>
    <dgm:cxn modelId="{FC9D1E56-4955-4556-8C16-760EFFA0FBDD}" type="presParOf" srcId="{4993DC0F-DBB7-4A4B-AC9A-59F062311351}" destId="{A716D7C8-C983-40F9-AA6F-226734E3727C}" srcOrd="1" destOrd="0" presId="urn:microsoft.com/office/officeart/2008/layout/HorizontalMultiLevelHierarchy"/>
    <dgm:cxn modelId="{7A49EB44-0B35-4686-A4CC-63B5E65584D8}" type="presParOf" srcId="{ADD2A29F-6E0D-4129-819F-0F69DC11BD4D}" destId="{63068E54-7D2D-49BC-BE19-D890C6431A1A}" srcOrd="2" destOrd="0" presId="urn:microsoft.com/office/officeart/2008/layout/HorizontalMultiLevelHierarchy"/>
    <dgm:cxn modelId="{D582841F-0DCB-4C02-B517-8846CF2AAD74}" type="presParOf" srcId="{63068E54-7D2D-49BC-BE19-D890C6431A1A}" destId="{C7873E84-BF2E-4CBA-8704-4B7964E38773}" srcOrd="0" destOrd="0" presId="urn:microsoft.com/office/officeart/2008/layout/HorizontalMultiLevelHierarchy"/>
    <dgm:cxn modelId="{8E1BA7F2-B9C9-4DCC-9F46-56460010F87F}" type="presParOf" srcId="{ADD2A29F-6E0D-4129-819F-0F69DC11BD4D}" destId="{16152268-F989-4BA4-8B73-114823ADA4C5}" srcOrd="3" destOrd="0" presId="urn:microsoft.com/office/officeart/2008/layout/HorizontalMultiLevelHierarchy"/>
    <dgm:cxn modelId="{FC027707-B75A-4DB0-8882-55715B2BC514}" type="presParOf" srcId="{16152268-F989-4BA4-8B73-114823ADA4C5}" destId="{4A0CFD85-6444-4FD5-B703-49E263616000}" srcOrd="0" destOrd="0" presId="urn:microsoft.com/office/officeart/2008/layout/HorizontalMultiLevelHierarchy"/>
    <dgm:cxn modelId="{789E5C5A-D9BC-4D7B-A857-FA46115863B6}" type="presParOf" srcId="{16152268-F989-4BA4-8B73-114823ADA4C5}" destId="{679BF5CC-F362-4438-861D-8E136D0219CB}" srcOrd="1" destOrd="0" presId="urn:microsoft.com/office/officeart/2008/layout/HorizontalMultiLevelHierarchy"/>
    <dgm:cxn modelId="{2D266448-3F9C-4E52-8016-6FBB6F1E4A73}" type="presParOf" srcId="{ADD2A29F-6E0D-4129-819F-0F69DC11BD4D}" destId="{82217AEA-AF8C-4689-8BDC-62DC3A0675FC}" srcOrd="4" destOrd="0" presId="urn:microsoft.com/office/officeart/2008/layout/HorizontalMultiLevelHierarchy"/>
    <dgm:cxn modelId="{5D1782D2-EAAD-426B-8CCC-83B7E13CDF14}" type="presParOf" srcId="{82217AEA-AF8C-4689-8BDC-62DC3A0675FC}" destId="{E5BCE7C6-AC7C-42AD-84DD-B2835DF7BC19}" srcOrd="0" destOrd="0" presId="urn:microsoft.com/office/officeart/2008/layout/HorizontalMultiLevelHierarchy"/>
    <dgm:cxn modelId="{39F0D0C6-54E8-450A-B8A0-9720B2F26FA0}" type="presParOf" srcId="{ADD2A29F-6E0D-4129-819F-0F69DC11BD4D}" destId="{50A450AF-92FD-420F-A8CA-01916E051204}" srcOrd="5" destOrd="0" presId="urn:microsoft.com/office/officeart/2008/layout/HorizontalMultiLevelHierarchy"/>
    <dgm:cxn modelId="{2BF4C088-4001-4376-B9B9-641EC0408C06}" type="presParOf" srcId="{50A450AF-92FD-420F-A8CA-01916E051204}" destId="{F1C57454-DE70-4217-8C08-7E96101B2E5D}" srcOrd="0" destOrd="0" presId="urn:microsoft.com/office/officeart/2008/layout/HorizontalMultiLevelHierarchy"/>
    <dgm:cxn modelId="{FFF410C2-69A1-4396-8A0E-FB3A82E74CE6}" type="presParOf" srcId="{50A450AF-92FD-420F-A8CA-01916E051204}" destId="{74B89CA8-FB29-4266-9F2A-98094C159F15}" srcOrd="1" destOrd="0" presId="urn:microsoft.com/office/officeart/2008/layout/HorizontalMultiLevelHierarchy"/>
    <dgm:cxn modelId="{65D79FEA-4F58-4C24-9D02-E41464F9913B}" type="presParOf" srcId="{ADD2A29F-6E0D-4129-819F-0F69DC11BD4D}" destId="{0A65CEC0-DF6F-4124-91BB-EE41E488EA88}" srcOrd="6" destOrd="0" presId="urn:microsoft.com/office/officeart/2008/layout/HorizontalMultiLevelHierarchy"/>
    <dgm:cxn modelId="{453CDB21-E3BC-4320-897A-AF9974EF3F96}" type="presParOf" srcId="{0A65CEC0-DF6F-4124-91BB-EE41E488EA88}" destId="{886FEE74-0088-45A3-BB05-E78649B7EB53}" srcOrd="0" destOrd="0" presId="urn:microsoft.com/office/officeart/2008/layout/HorizontalMultiLevelHierarchy"/>
    <dgm:cxn modelId="{814D5204-0C84-47A5-8B64-96C40386AE4A}" type="presParOf" srcId="{ADD2A29F-6E0D-4129-819F-0F69DC11BD4D}" destId="{76F934B5-E456-479B-B765-6296EBA51F85}" srcOrd="7" destOrd="0" presId="urn:microsoft.com/office/officeart/2008/layout/HorizontalMultiLevelHierarchy"/>
    <dgm:cxn modelId="{33A5EBF5-D274-4446-B914-CCD631C68403}" type="presParOf" srcId="{76F934B5-E456-479B-B765-6296EBA51F85}" destId="{59ECB8D4-6540-4A89-9242-5009E672328B}" srcOrd="0" destOrd="0" presId="urn:microsoft.com/office/officeart/2008/layout/HorizontalMultiLevelHierarchy"/>
    <dgm:cxn modelId="{A2EEC92C-4FC4-4E49-AD50-DFC436B3D18E}" type="presParOf" srcId="{76F934B5-E456-479B-B765-6296EBA51F85}" destId="{5B04DA75-3724-4E0B-949C-DF6BEC4BE5B2}" srcOrd="1" destOrd="0" presId="urn:microsoft.com/office/officeart/2008/layout/HorizontalMultiLevelHierarchy"/>
    <dgm:cxn modelId="{9EFF5F4B-869C-4F66-A4AF-35F08799B93E}" type="presParOf" srcId="{ADD2A29F-6E0D-4129-819F-0F69DC11BD4D}" destId="{9A1836CD-336F-4621-8FB6-5796AA937D50}" srcOrd="8" destOrd="0" presId="urn:microsoft.com/office/officeart/2008/layout/HorizontalMultiLevelHierarchy"/>
    <dgm:cxn modelId="{2A70FE23-969F-4C48-9A00-7CD905CD0145}" type="presParOf" srcId="{9A1836CD-336F-4621-8FB6-5796AA937D50}" destId="{26480750-AEA0-4A3D-B58E-C39422BFD6E2}" srcOrd="0" destOrd="0" presId="urn:microsoft.com/office/officeart/2008/layout/HorizontalMultiLevelHierarchy"/>
    <dgm:cxn modelId="{71AA06D7-3B2A-4E0F-9719-66FB32FDF46D}" type="presParOf" srcId="{ADD2A29F-6E0D-4129-819F-0F69DC11BD4D}" destId="{7EF56A9D-41D5-496C-B714-1B8FCC0B8B3E}" srcOrd="9" destOrd="0" presId="urn:microsoft.com/office/officeart/2008/layout/HorizontalMultiLevelHierarchy"/>
    <dgm:cxn modelId="{30DA09AE-FF6F-4BD8-AF0C-EC742FA2D239}" type="presParOf" srcId="{7EF56A9D-41D5-496C-B714-1B8FCC0B8B3E}" destId="{8C3DF5F7-D7E8-4A2A-BA9F-1F0265030D97}" srcOrd="0" destOrd="0" presId="urn:microsoft.com/office/officeart/2008/layout/HorizontalMultiLevelHierarchy"/>
    <dgm:cxn modelId="{C6744A9F-1762-4629-B36D-1493DC1FF1EF}" type="presParOf" srcId="{7EF56A9D-41D5-496C-B714-1B8FCC0B8B3E}" destId="{A8C7E8AA-16AB-466B-BCB0-4220CF8AEEC1}" srcOrd="1" destOrd="0" presId="urn:microsoft.com/office/officeart/2008/layout/HorizontalMultiLevelHierarchy"/>
    <dgm:cxn modelId="{E8999157-8BDC-4C24-A6BA-90920E117173}" type="presParOf" srcId="{ADD2A29F-6E0D-4129-819F-0F69DC11BD4D}" destId="{E3D25342-979D-4014-BD89-F3C8A5859272}" srcOrd="10" destOrd="0" presId="urn:microsoft.com/office/officeart/2008/layout/HorizontalMultiLevelHierarchy"/>
    <dgm:cxn modelId="{7C5ECC6A-BD83-4877-920B-719A634415AB}" type="presParOf" srcId="{E3D25342-979D-4014-BD89-F3C8A5859272}" destId="{61856410-3076-44BC-8C93-86369998EA02}" srcOrd="0" destOrd="0" presId="urn:microsoft.com/office/officeart/2008/layout/HorizontalMultiLevelHierarchy"/>
    <dgm:cxn modelId="{5B87497C-3DF6-4B15-8293-C756F75F4149}" type="presParOf" srcId="{ADD2A29F-6E0D-4129-819F-0F69DC11BD4D}" destId="{192F0010-A1E2-4F6B-9CC4-EBE761246884}" srcOrd="11" destOrd="0" presId="urn:microsoft.com/office/officeart/2008/layout/HorizontalMultiLevelHierarchy"/>
    <dgm:cxn modelId="{B3C9498E-3A0C-4EAF-A635-FD894B93738B}" type="presParOf" srcId="{192F0010-A1E2-4F6B-9CC4-EBE761246884}" destId="{3D6EE66F-30F0-44ED-B01A-AB9B891D8751}" srcOrd="0" destOrd="0" presId="urn:microsoft.com/office/officeart/2008/layout/HorizontalMultiLevelHierarchy"/>
    <dgm:cxn modelId="{C14CD0D5-9A03-4F2D-955B-29F52FFD319D}" type="presParOf" srcId="{192F0010-A1E2-4F6B-9CC4-EBE761246884}" destId="{2B1EAB32-2B13-4648-9884-91778EAC002A}" srcOrd="1" destOrd="0" presId="urn:microsoft.com/office/officeart/2008/layout/HorizontalMultiLevelHierarchy"/>
    <dgm:cxn modelId="{77EA2B45-5C77-4C43-B6BD-714A61B3969A}" type="presParOf" srcId="{ADD2A29F-6E0D-4129-819F-0F69DC11BD4D}" destId="{39051E2C-165D-4ADC-97B2-FBF6C089ADDA}" srcOrd="12" destOrd="0" presId="urn:microsoft.com/office/officeart/2008/layout/HorizontalMultiLevelHierarchy"/>
    <dgm:cxn modelId="{0F438B48-2FE8-4183-93F9-F91F00826637}" type="presParOf" srcId="{39051E2C-165D-4ADC-97B2-FBF6C089ADDA}" destId="{5FC9AB2E-F586-4E99-AEFE-30E0D11A22CC}" srcOrd="0" destOrd="0" presId="urn:microsoft.com/office/officeart/2008/layout/HorizontalMultiLevelHierarchy"/>
    <dgm:cxn modelId="{6A3D812F-AAF3-4B1C-9036-EAEDBE2330DA}" type="presParOf" srcId="{ADD2A29F-6E0D-4129-819F-0F69DC11BD4D}" destId="{18A1EFEE-3490-4442-8428-A90731A3A248}" srcOrd="13" destOrd="0" presId="urn:microsoft.com/office/officeart/2008/layout/HorizontalMultiLevelHierarchy"/>
    <dgm:cxn modelId="{39F1C04B-5A5E-4AAA-A055-37087FA4DE68}" type="presParOf" srcId="{18A1EFEE-3490-4442-8428-A90731A3A248}" destId="{02E0DD39-B6AB-4377-8505-48B2A5A1B5D5}" srcOrd="0" destOrd="0" presId="urn:microsoft.com/office/officeart/2008/layout/HorizontalMultiLevelHierarchy"/>
    <dgm:cxn modelId="{258D5C60-24F4-4D61-A780-CF0111C0FCF3}" type="presParOf" srcId="{18A1EFEE-3490-4442-8428-A90731A3A248}" destId="{5B5F5C8E-1276-4745-9B02-24727225D316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EBEF52E-FEDC-46D5-BB34-61B77E67AEC6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1450DD87-B837-4F17-852F-9FCE5AF16B62}">
      <dgm:prSet phldrT="[Texto]"/>
      <dgm:spPr/>
      <dgm:t>
        <a:bodyPr/>
        <a:lstStyle/>
        <a:p>
          <a:r>
            <a:rPr lang="en-US" b="1" dirty="0" smtClean="0"/>
            <a:t>1.Maintain the basic form and add “</a:t>
          </a:r>
          <a:r>
            <a:rPr lang="en-US" b="1" dirty="0" err="1" smtClean="0"/>
            <a:t>ed</a:t>
          </a:r>
          <a:r>
            <a:rPr lang="en-US" b="1" dirty="0" smtClean="0"/>
            <a:t>”</a:t>
          </a:r>
          <a:endParaRPr lang="es-ES" b="1" dirty="0"/>
        </a:p>
      </dgm:t>
    </dgm:pt>
    <dgm:pt modelId="{587EB703-E88A-495E-AA87-6B12D1BE541F}" type="parTrans" cxnId="{9E4B0D80-7346-438B-B820-A244159B235E}">
      <dgm:prSet/>
      <dgm:spPr/>
      <dgm:t>
        <a:bodyPr/>
        <a:lstStyle/>
        <a:p>
          <a:endParaRPr lang="es-ES"/>
        </a:p>
      </dgm:t>
    </dgm:pt>
    <dgm:pt modelId="{914E0CDE-2A05-43DF-987D-A6709AE1CC7C}" type="sibTrans" cxnId="{9E4B0D80-7346-438B-B820-A244159B235E}">
      <dgm:prSet/>
      <dgm:spPr/>
      <dgm:t>
        <a:bodyPr/>
        <a:lstStyle/>
        <a:p>
          <a:endParaRPr lang="es-ES"/>
        </a:p>
      </dgm:t>
    </dgm:pt>
    <dgm:pt modelId="{FCA98607-7232-4F6A-9F6E-62EAA36E093B}">
      <dgm:prSet phldrT="[Texto]"/>
      <dgm:spPr/>
      <dgm:t>
        <a:bodyPr/>
        <a:lstStyle/>
        <a:p>
          <a:r>
            <a:rPr lang="en-US" dirty="0" smtClean="0"/>
            <a:t>Enjoy-play-pray-stay</a:t>
          </a:r>
          <a:endParaRPr lang="es-ES" dirty="0"/>
        </a:p>
      </dgm:t>
    </dgm:pt>
    <dgm:pt modelId="{BA4991C2-2025-450C-BDCE-89E2A36BD3EC}" type="parTrans" cxnId="{4C7EBBC8-B8D2-451C-AF52-633E093E05C7}">
      <dgm:prSet/>
      <dgm:spPr/>
      <dgm:t>
        <a:bodyPr/>
        <a:lstStyle/>
        <a:p>
          <a:endParaRPr lang="es-ES"/>
        </a:p>
      </dgm:t>
    </dgm:pt>
    <dgm:pt modelId="{B7D68158-DB24-4F21-BC9F-6E7A78ECFAB5}" type="sibTrans" cxnId="{4C7EBBC8-B8D2-451C-AF52-633E093E05C7}">
      <dgm:prSet/>
      <dgm:spPr/>
      <dgm:t>
        <a:bodyPr/>
        <a:lstStyle/>
        <a:p>
          <a:endParaRPr lang="es-ES"/>
        </a:p>
      </dgm:t>
    </dgm:pt>
    <dgm:pt modelId="{E673964B-E53F-4EDB-B9D0-A8E0B2A3CADE}">
      <dgm:prSet phldrT="[Texto]"/>
      <dgm:spPr/>
      <dgm:t>
        <a:bodyPr/>
        <a:lstStyle/>
        <a:p>
          <a:r>
            <a:rPr lang="en-US" dirty="0" smtClean="0"/>
            <a:t>-He </a:t>
          </a:r>
          <a:r>
            <a:rPr lang="en-US" dirty="0" smtClean="0">
              <a:solidFill>
                <a:srgbClr val="C00000"/>
              </a:solidFill>
            </a:rPr>
            <a:t>enjoy</a:t>
          </a:r>
          <a:r>
            <a:rPr lang="en-US" dirty="0" smtClean="0"/>
            <a:t>ed friends visiting.</a:t>
          </a:r>
        </a:p>
        <a:p>
          <a:r>
            <a:rPr lang="en-US" dirty="0" smtClean="0"/>
            <a:t>-They </a:t>
          </a:r>
          <a:r>
            <a:rPr lang="en-US" dirty="0" smtClean="0">
              <a:solidFill>
                <a:srgbClr val="C00000"/>
              </a:solidFill>
            </a:rPr>
            <a:t>play</a:t>
          </a:r>
          <a:r>
            <a:rPr lang="en-US" dirty="0" smtClean="0"/>
            <a:t>ed tennis.</a:t>
          </a:r>
        </a:p>
        <a:p>
          <a:r>
            <a:rPr lang="en-US" dirty="0" smtClean="0"/>
            <a:t>-He </a:t>
          </a:r>
          <a:r>
            <a:rPr lang="en-US" dirty="0" smtClean="0">
              <a:solidFill>
                <a:srgbClr val="C00000"/>
              </a:solidFill>
            </a:rPr>
            <a:t>pray</a:t>
          </a:r>
          <a:r>
            <a:rPr lang="en-US" dirty="0" smtClean="0"/>
            <a:t>ed every day.</a:t>
          </a:r>
        </a:p>
        <a:p>
          <a:r>
            <a:rPr lang="en-US" dirty="0" smtClean="0"/>
            <a:t>She </a:t>
          </a:r>
          <a:r>
            <a:rPr lang="en-US" dirty="0" smtClean="0">
              <a:solidFill>
                <a:srgbClr val="C00000"/>
              </a:solidFill>
            </a:rPr>
            <a:t>stay</a:t>
          </a:r>
          <a:r>
            <a:rPr lang="en-US" dirty="0" smtClean="0"/>
            <a:t>ed one week in </a:t>
          </a:r>
          <a:r>
            <a:rPr lang="en-US" dirty="0" err="1" smtClean="0"/>
            <a:t>Perú</a:t>
          </a:r>
          <a:r>
            <a:rPr lang="en-US" dirty="0" smtClean="0"/>
            <a:t>-</a:t>
          </a:r>
          <a:endParaRPr lang="es-ES" dirty="0"/>
        </a:p>
      </dgm:t>
    </dgm:pt>
    <dgm:pt modelId="{670F9A24-1D4F-49CF-A10D-5703B0006C2F}" type="parTrans" cxnId="{55E848CC-FAF4-482E-B03D-A2B19868E8BA}">
      <dgm:prSet/>
      <dgm:spPr/>
      <dgm:t>
        <a:bodyPr/>
        <a:lstStyle/>
        <a:p>
          <a:endParaRPr lang="es-ES"/>
        </a:p>
      </dgm:t>
    </dgm:pt>
    <dgm:pt modelId="{F4A5ED46-2C5C-4175-B4FE-836CC2B3512B}" type="sibTrans" cxnId="{55E848CC-FAF4-482E-B03D-A2B19868E8BA}">
      <dgm:prSet/>
      <dgm:spPr/>
      <dgm:t>
        <a:bodyPr/>
        <a:lstStyle/>
        <a:p>
          <a:endParaRPr lang="es-ES"/>
        </a:p>
      </dgm:t>
    </dgm:pt>
    <dgm:pt modelId="{B27A73B5-A5B1-497A-8AD8-A0B605F9EC43}">
      <dgm:prSet phldrT="[Texto]"/>
      <dgm:spPr/>
      <dgm:t>
        <a:bodyPr/>
        <a:lstStyle/>
        <a:p>
          <a:r>
            <a:rPr lang="en-US" b="1" dirty="0" smtClean="0"/>
            <a:t>Basic form changes “Y” to “</a:t>
          </a:r>
          <a:r>
            <a:rPr lang="en-US" b="1" dirty="0" err="1" smtClean="0"/>
            <a:t>ied</a:t>
          </a:r>
          <a:r>
            <a:rPr lang="en-US" b="1" dirty="0" smtClean="0"/>
            <a:t>”</a:t>
          </a:r>
          <a:endParaRPr lang="es-ES" b="1" dirty="0"/>
        </a:p>
      </dgm:t>
    </dgm:pt>
    <dgm:pt modelId="{A54922C0-5176-4AB3-A84D-BF1EAD74A568}" type="parTrans" cxnId="{E029864E-9B59-43F9-96AA-F4DD7FAFD54D}">
      <dgm:prSet/>
      <dgm:spPr/>
      <dgm:t>
        <a:bodyPr/>
        <a:lstStyle/>
        <a:p>
          <a:endParaRPr lang="es-ES"/>
        </a:p>
      </dgm:t>
    </dgm:pt>
    <dgm:pt modelId="{8759312A-BC97-4FBE-89DC-45600BBAFE92}" type="sibTrans" cxnId="{E029864E-9B59-43F9-96AA-F4DD7FAFD54D}">
      <dgm:prSet/>
      <dgm:spPr/>
      <dgm:t>
        <a:bodyPr/>
        <a:lstStyle/>
        <a:p>
          <a:endParaRPr lang="es-ES"/>
        </a:p>
      </dgm:t>
    </dgm:pt>
    <dgm:pt modelId="{5CE6C675-711A-4E2A-B0F0-F8F8F22525A0}">
      <dgm:prSet phldrT="[Texto]" custT="1"/>
      <dgm:spPr/>
      <dgm:t>
        <a:bodyPr/>
        <a:lstStyle/>
        <a:p>
          <a:r>
            <a:rPr lang="en-US" sz="1400" dirty="0" smtClean="0"/>
            <a:t>Study-try-fry-accompany</a:t>
          </a:r>
        </a:p>
        <a:p>
          <a:endParaRPr lang="es-ES" sz="1000" dirty="0"/>
        </a:p>
      </dgm:t>
    </dgm:pt>
    <dgm:pt modelId="{61D36F4B-7D44-477F-8D70-34C5AD61A8D1}" type="parTrans" cxnId="{1691BAF8-8935-46A4-8508-A2497572F809}">
      <dgm:prSet/>
      <dgm:spPr/>
      <dgm:t>
        <a:bodyPr/>
        <a:lstStyle/>
        <a:p>
          <a:endParaRPr lang="es-ES"/>
        </a:p>
      </dgm:t>
    </dgm:pt>
    <dgm:pt modelId="{B2421CB3-ED2F-41F6-AC39-D415DE47B061}" type="sibTrans" cxnId="{1691BAF8-8935-46A4-8508-A2497572F809}">
      <dgm:prSet/>
      <dgm:spPr/>
      <dgm:t>
        <a:bodyPr/>
        <a:lstStyle/>
        <a:p>
          <a:endParaRPr lang="es-ES"/>
        </a:p>
      </dgm:t>
    </dgm:pt>
    <dgm:pt modelId="{6B7896E4-33C5-4060-A401-89BF3865668B}">
      <dgm:prSet phldrT="[Texto]" custT="1"/>
      <dgm:spPr/>
      <dgm:t>
        <a:bodyPr/>
        <a:lstStyle/>
        <a:p>
          <a:r>
            <a:rPr lang="en-US" sz="1400" dirty="0" smtClean="0"/>
            <a:t>-He stud</a:t>
          </a:r>
          <a:r>
            <a:rPr lang="en-US" sz="1400" dirty="0" smtClean="0">
              <a:solidFill>
                <a:srgbClr val="C00000"/>
              </a:solidFill>
            </a:rPr>
            <a:t>ied </a:t>
          </a:r>
          <a:r>
            <a:rPr lang="en-US" sz="1400" dirty="0" smtClean="0"/>
            <a:t>French.</a:t>
          </a:r>
        </a:p>
        <a:p>
          <a:r>
            <a:rPr lang="en-US" sz="1400" dirty="0" smtClean="0"/>
            <a:t>-I tr</a:t>
          </a:r>
          <a:r>
            <a:rPr lang="en-US" sz="1400" dirty="0" smtClean="0">
              <a:solidFill>
                <a:srgbClr val="C00000"/>
              </a:solidFill>
            </a:rPr>
            <a:t>ied</a:t>
          </a:r>
          <a:r>
            <a:rPr lang="en-US" sz="1400" dirty="0" smtClean="0"/>
            <a:t> eating healthy.</a:t>
          </a:r>
        </a:p>
        <a:p>
          <a:r>
            <a:rPr lang="en-US" sz="1400" dirty="0" smtClean="0"/>
            <a:t>-They fr</a:t>
          </a:r>
          <a:r>
            <a:rPr lang="en-US" sz="1400" dirty="0" smtClean="0">
              <a:solidFill>
                <a:srgbClr val="C00000"/>
              </a:solidFill>
            </a:rPr>
            <a:t>ied</a:t>
          </a:r>
          <a:r>
            <a:rPr lang="en-US" sz="1400" dirty="0" smtClean="0"/>
            <a:t> late.</a:t>
          </a:r>
        </a:p>
        <a:p>
          <a:r>
            <a:rPr lang="en-US" sz="1400" dirty="0" smtClean="0"/>
            <a:t>-</a:t>
          </a:r>
          <a:r>
            <a:rPr lang="en-US" sz="1400" dirty="0" err="1" smtClean="0"/>
            <a:t>Aerocasillas</a:t>
          </a:r>
          <a:r>
            <a:rPr lang="en-US" sz="1400" dirty="0" smtClean="0"/>
            <a:t> carr</a:t>
          </a:r>
          <a:r>
            <a:rPr lang="en-US" sz="1400" dirty="0" smtClean="0">
              <a:solidFill>
                <a:srgbClr val="C00000"/>
              </a:solidFill>
            </a:rPr>
            <a:t>ied</a:t>
          </a:r>
          <a:r>
            <a:rPr lang="en-US" sz="1400" dirty="0" smtClean="0"/>
            <a:t> the package.</a:t>
          </a:r>
        </a:p>
        <a:p>
          <a:r>
            <a:rPr lang="en-US" sz="1400" dirty="0" smtClean="0"/>
            <a:t>-She accompan</a:t>
          </a:r>
          <a:r>
            <a:rPr lang="en-US" sz="1400" dirty="0" smtClean="0">
              <a:solidFill>
                <a:srgbClr val="C00000"/>
              </a:solidFill>
            </a:rPr>
            <a:t>ied</a:t>
          </a:r>
          <a:r>
            <a:rPr lang="en-US" sz="1400" dirty="0" smtClean="0"/>
            <a:t> her children till the end.</a:t>
          </a:r>
          <a:endParaRPr lang="es-ES" sz="1400" dirty="0"/>
        </a:p>
      </dgm:t>
    </dgm:pt>
    <dgm:pt modelId="{CB2E0276-BAA8-4662-9DA0-017179464FCC}" type="parTrans" cxnId="{8DE06EAB-2105-4620-8F7C-CAF30DDA2F90}">
      <dgm:prSet/>
      <dgm:spPr/>
      <dgm:t>
        <a:bodyPr/>
        <a:lstStyle/>
        <a:p>
          <a:endParaRPr lang="es-ES"/>
        </a:p>
      </dgm:t>
    </dgm:pt>
    <dgm:pt modelId="{86B89D55-AC41-4631-9BF1-B44C264180E9}" type="sibTrans" cxnId="{8DE06EAB-2105-4620-8F7C-CAF30DDA2F90}">
      <dgm:prSet/>
      <dgm:spPr/>
      <dgm:t>
        <a:bodyPr/>
        <a:lstStyle/>
        <a:p>
          <a:endParaRPr lang="es-ES"/>
        </a:p>
      </dgm:t>
    </dgm:pt>
    <dgm:pt modelId="{4CB5576B-DCB0-4D13-97B4-364FE282FC8C}">
      <dgm:prSet/>
      <dgm:spPr/>
      <dgm:t>
        <a:bodyPr/>
        <a:lstStyle/>
        <a:p>
          <a:r>
            <a:rPr lang="en-US" b="1" dirty="0" smtClean="0"/>
            <a:t>2.Basic form changes</a:t>
          </a:r>
          <a:endParaRPr lang="es-ES" b="1" dirty="0"/>
        </a:p>
      </dgm:t>
    </dgm:pt>
    <dgm:pt modelId="{8D22D0D2-0116-4835-8817-2B2BAE69083A}" type="parTrans" cxnId="{43D72A47-C719-4A1F-9CE5-AE2748118BB4}">
      <dgm:prSet/>
      <dgm:spPr/>
      <dgm:t>
        <a:bodyPr/>
        <a:lstStyle/>
        <a:p>
          <a:endParaRPr lang="es-ES"/>
        </a:p>
      </dgm:t>
    </dgm:pt>
    <dgm:pt modelId="{9597B83D-E185-4878-92ED-BE017D125143}" type="sibTrans" cxnId="{43D72A47-C719-4A1F-9CE5-AE2748118BB4}">
      <dgm:prSet/>
      <dgm:spPr/>
      <dgm:t>
        <a:bodyPr/>
        <a:lstStyle/>
        <a:p>
          <a:endParaRPr lang="es-ES"/>
        </a:p>
      </dgm:t>
    </dgm:pt>
    <dgm:pt modelId="{4C76BC5E-5333-43D4-B899-6A14730FEF62}">
      <dgm:prSet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 sz="1600" dirty="0" smtClean="0"/>
            <a:t>      </a:t>
          </a:r>
        </a:p>
        <a:p>
          <a:endParaRPr lang="en-US" sz="1600" dirty="0" smtClean="0"/>
        </a:p>
        <a:p>
          <a:endParaRPr lang="en-US" sz="1600" dirty="0" smtClean="0"/>
        </a:p>
        <a:p>
          <a:r>
            <a:rPr lang="en-US" sz="1600" dirty="0" smtClean="0"/>
            <a:t>Buy-say-fly</a:t>
          </a:r>
          <a:endParaRPr lang="en-US" sz="1100" dirty="0" smtClean="0"/>
        </a:p>
        <a:p>
          <a:endParaRPr lang="en-US" sz="1100" dirty="0" smtClean="0"/>
        </a:p>
        <a:p>
          <a:r>
            <a:rPr lang="en-US" sz="1400" dirty="0" smtClean="0"/>
            <a:t>-Tom </a:t>
          </a:r>
          <a:r>
            <a:rPr lang="en-US" sz="1400" dirty="0" smtClean="0">
              <a:solidFill>
                <a:schemeClr val="accent5">
                  <a:lumMod val="75000"/>
                </a:schemeClr>
              </a:solidFill>
            </a:rPr>
            <a:t>bought</a:t>
          </a:r>
          <a:r>
            <a:rPr lang="en-US" sz="1400" dirty="0" smtClean="0"/>
            <a:t> it in China.</a:t>
          </a:r>
        </a:p>
        <a:p>
          <a:r>
            <a:rPr lang="en-US" sz="1400" dirty="0" smtClean="0"/>
            <a:t>-We </a:t>
          </a:r>
          <a:r>
            <a:rPr lang="en-US" sz="1400" dirty="0" smtClean="0">
              <a:solidFill>
                <a:schemeClr val="accent5">
                  <a:lumMod val="75000"/>
                </a:schemeClr>
              </a:solidFill>
            </a:rPr>
            <a:t>said</a:t>
          </a:r>
          <a:r>
            <a:rPr lang="en-US" sz="1400" dirty="0" smtClean="0"/>
            <a:t> “no” to the proposal.</a:t>
          </a:r>
        </a:p>
        <a:p>
          <a:r>
            <a:rPr lang="en-US" sz="1400" dirty="0" smtClean="0"/>
            <a:t>-They </a:t>
          </a:r>
          <a:r>
            <a:rPr lang="en-US" sz="1400" dirty="0" smtClean="0">
              <a:solidFill>
                <a:schemeClr val="accent5">
                  <a:lumMod val="75000"/>
                </a:schemeClr>
              </a:solidFill>
            </a:rPr>
            <a:t>flew</a:t>
          </a:r>
          <a:r>
            <a:rPr lang="en-US" sz="1400" dirty="0" smtClean="0"/>
            <a:t> last night</a:t>
          </a:r>
          <a:r>
            <a:rPr lang="en-US" sz="1100" dirty="0" smtClean="0"/>
            <a:t>.</a:t>
          </a:r>
        </a:p>
        <a:p>
          <a:r>
            <a:rPr lang="en-US" sz="1100" dirty="0" smtClean="0"/>
            <a:t>  </a:t>
          </a:r>
          <a:endParaRPr lang="es-ES" sz="1100" dirty="0"/>
        </a:p>
      </dgm:t>
    </dgm:pt>
    <dgm:pt modelId="{584E4677-53C2-4D91-BF05-5101A3874945}" type="parTrans" cxnId="{1ECC5741-9A9E-4DCC-A43F-84A2543E1075}">
      <dgm:prSet/>
      <dgm:spPr/>
      <dgm:t>
        <a:bodyPr/>
        <a:lstStyle/>
        <a:p>
          <a:endParaRPr lang="es-ES"/>
        </a:p>
      </dgm:t>
    </dgm:pt>
    <dgm:pt modelId="{73DEA20A-418D-4DC1-B1D0-641F9643988A}" type="sibTrans" cxnId="{1ECC5741-9A9E-4DCC-A43F-84A2543E1075}">
      <dgm:prSet/>
      <dgm:spPr/>
      <dgm:t>
        <a:bodyPr/>
        <a:lstStyle/>
        <a:p>
          <a:endParaRPr lang="es-ES"/>
        </a:p>
      </dgm:t>
    </dgm:pt>
    <dgm:pt modelId="{B1BFE16E-BB10-4005-ACA8-E71316EE097E}" type="pres">
      <dgm:prSet presAssocID="{3EBEF52E-FEDC-46D5-BB34-61B77E67AEC6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A2DF38F5-E1B9-4A6A-81EA-2E4FECE04414}" type="pres">
      <dgm:prSet presAssocID="{1450DD87-B837-4F17-852F-9FCE5AF16B62}" presName="posSpace" presStyleCnt="0"/>
      <dgm:spPr/>
    </dgm:pt>
    <dgm:pt modelId="{84908DE3-8ED7-401C-A0D9-C5C5686FE2FC}" type="pres">
      <dgm:prSet presAssocID="{1450DD87-B837-4F17-852F-9FCE5AF16B62}" presName="vertFlow" presStyleCnt="0"/>
      <dgm:spPr/>
    </dgm:pt>
    <dgm:pt modelId="{7674F27D-EB30-4E6C-B346-870F50ECD7EA}" type="pres">
      <dgm:prSet presAssocID="{1450DD87-B837-4F17-852F-9FCE5AF16B62}" presName="topSpace" presStyleCnt="0"/>
      <dgm:spPr/>
    </dgm:pt>
    <dgm:pt modelId="{1D92686D-DD5C-45B1-8A4D-DB1CB4BC3385}" type="pres">
      <dgm:prSet presAssocID="{1450DD87-B837-4F17-852F-9FCE5AF16B62}" presName="firstComp" presStyleCnt="0"/>
      <dgm:spPr/>
    </dgm:pt>
    <dgm:pt modelId="{85D0277B-F152-4AB0-8C48-1B1D15701060}" type="pres">
      <dgm:prSet presAssocID="{1450DD87-B837-4F17-852F-9FCE5AF16B62}" presName="firstChild" presStyleLbl="bgAccFollowNode1" presStyleIdx="0" presStyleCnt="5"/>
      <dgm:spPr/>
      <dgm:t>
        <a:bodyPr/>
        <a:lstStyle/>
        <a:p>
          <a:endParaRPr lang="es-ES"/>
        </a:p>
      </dgm:t>
    </dgm:pt>
    <dgm:pt modelId="{E0085A2F-3ECB-4C2E-851E-E7043C987706}" type="pres">
      <dgm:prSet presAssocID="{1450DD87-B837-4F17-852F-9FCE5AF16B62}" presName="firstChildTx" presStyleLbl="bg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60108EE-A36F-4BEB-9462-358656E87546}" type="pres">
      <dgm:prSet presAssocID="{E673964B-E53F-4EDB-B9D0-A8E0B2A3CADE}" presName="comp" presStyleCnt="0"/>
      <dgm:spPr/>
    </dgm:pt>
    <dgm:pt modelId="{DBF806F6-6681-471C-BF34-3A8CE38B4DE7}" type="pres">
      <dgm:prSet presAssocID="{E673964B-E53F-4EDB-B9D0-A8E0B2A3CADE}" presName="child" presStyleLbl="bgAccFollowNode1" presStyleIdx="1" presStyleCnt="5" custScaleY="139236"/>
      <dgm:spPr/>
      <dgm:t>
        <a:bodyPr/>
        <a:lstStyle/>
        <a:p>
          <a:endParaRPr lang="es-ES"/>
        </a:p>
      </dgm:t>
    </dgm:pt>
    <dgm:pt modelId="{2C8C9A56-2507-443C-9799-A6438DCFAE14}" type="pres">
      <dgm:prSet presAssocID="{E673964B-E53F-4EDB-B9D0-A8E0B2A3CADE}" presName="childTx" presStyleLbl="bg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9363255-CB8F-4140-BFDE-E3A3DE56B658}" type="pres">
      <dgm:prSet presAssocID="{1450DD87-B837-4F17-852F-9FCE5AF16B62}" presName="negSpace" presStyleCnt="0"/>
      <dgm:spPr/>
    </dgm:pt>
    <dgm:pt modelId="{AF382018-1724-45F5-AA21-B9B61BDC35DD}" type="pres">
      <dgm:prSet presAssocID="{1450DD87-B837-4F17-852F-9FCE5AF16B62}" presName="circle" presStyleLbl="node1" presStyleIdx="0" presStyleCnt="3"/>
      <dgm:spPr/>
      <dgm:t>
        <a:bodyPr/>
        <a:lstStyle/>
        <a:p>
          <a:endParaRPr lang="es-ES"/>
        </a:p>
      </dgm:t>
    </dgm:pt>
    <dgm:pt modelId="{58952238-7A3F-4A4A-A6A7-4ACAED4C50DC}" type="pres">
      <dgm:prSet presAssocID="{914E0CDE-2A05-43DF-987D-A6709AE1CC7C}" presName="transSpace" presStyleCnt="0"/>
      <dgm:spPr/>
    </dgm:pt>
    <dgm:pt modelId="{706F1EC4-7FE0-4D62-9F12-DE4938E2960C}" type="pres">
      <dgm:prSet presAssocID="{4CB5576B-DCB0-4D13-97B4-364FE282FC8C}" presName="posSpace" presStyleCnt="0"/>
      <dgm:spPr/>
    </dgm:pt>
    <dgm:pt modelId="{CC5D70FA-29F8-4241-8A72-E8C624F0E4CE}" type="pres">
      <dgm:prSet presAssocID="{4CB5576B-DCB0-4D13-97B4-364FE282FC8C}" presName="vertFlow" presStyleCnt="0"/>
      <dgm:spPr/>
    </dgm:pt>
    <dgm:pt modelId="{C1291832-A622-4E77-97BD-0FAF10ED973C}" type="pres">
      <dgm:prSet presAssocID="{4CB5576B-DCB0-4D13-97B4-364FE282FC8C}" presName="topSpace" presStyleCnt="0"/>
      <dgm:spPr/>
    </dgm:pt>
    <dgm:pt modelId="{39E7CCC5-6859-464C-851D-F45B9CEF5AFB}" type="pres">
      <dgm:prSet presAssocID="{4CB5576B-DCB0-4D13-97B4-364FE282FC8C}" presName="firstComp" presStyleCnt="0"/>
      <dgm:spPr/>
    </dgm:pt>
    <dgm:pt modelId="{36594E9B-03E5-4725-85AA-C896CC65D6FE}" type="pres">
      <dgm:prSet presAssocID="{4CB5576B-DCB0-4D13-97B4-364FE282FC8C}" presName="firstChild" presStyleLbl="bgAccFollowNode1" presStyleIdx="2" presStyleCnt="5" custScaleX="96537" custScaleY="218058" custLinFactNeighborX="6856" custLinFactNeighborY="11829"/>
      <dgm:spPr/>
      <dgm:t>
        <a:bodyPr/>
        <a:lstStyle/>
        <a:p>
          <a:endParaRPr lang="es-ES"/>
        </a:p>
      </dgm:t>
    </dgm:pt>
    <dgm:pt modelId="{D14DE1E1-33DD-4082-B6AA-A71D25A50983}" type="pres">
      <dgm:prSet presAssocID="{4CB5576B-DCB0-4D13-97B4-364FE282FC8C}" presName="firstChildTx" presStyleLbl="bg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F1584CB-9745-458D-9FB9-F8D8FA32CFDA}" type="pres">
      <dgm:prSet presAssocID="{4CB5576B-DCB0-4D13-97B4-364FE282FC8C}" presName="negSpace" presStyleCnt="0"/>
      <dgm:spPr/>
    </dgm:pt>
    <dgm:pt modelId="{CD39BCE3-822B-40EB-A481-508487F40DA7}" type="pres">
      <dgm:prSet presAssocID="{4CB5576B-DCB0-4D13-97B4-364FE282FC8C}" presName="circle" presStyleLbl="node1" presStyleIdx="1" presStyleCnt="3" custScaleX="101911" custScaleY="105706" custLinFactNeighborX="8609" custLinFactNeighborY="5314"/>
      <dgm:spPr/>
      <dgm:t>
        <a:bodyPr/>
        <a:lstStyle/>
        <a:p>
          <a:endParaRPr lang="es-ES"/>
        </a:p>
      </dgm:t>
    </dgm:pt>
    <dgm:pt modelId="{CFA7766B-75E6-477E-8F2C-7F33034E61A2}" type="pres">
      <dgm:prSet presAssocID="{9597B83D-E185-4878-92ED-BE017D125143}" presName="transSpace" presStyleCnt="0"/>
      <dgm:spPr/>
    </dgm:pt>
    <dgm:pt modelId="{A180BDDF-11FA-418B-8896-1C9366BE8EFA}" type="pres">
      <dgm:prSet presAssocID="{B27A73B5-A5B1-497A-8AD8-A0B605F9EC43}" presName="posSpace" presStyleCnt="0"/>
      <dgm:spPr/>
    </dgm:pt>
    <dgm:pt modelId="{A1583B28-A6B6-4A9F-9275-B26C10ADA73C}" type="pres">
      <dgm:prSet presAssocID="{B27A73B5-A5B1-497A-8AD8-A0B605F9EC43}" presName="vertFlow" presStyleCnt="0"/>
      <dgm:spPr/>
    </dgm:pt>
    <dgm:pt modelId="{CED9D94C-820D-4DB7-8076-3CE3FD85F56C}" type="pres">
      <dgm:prSet presAssocID="{B27A73B5-A5B1-497A-8AD8-A0B605F9EC43}" presName="topSpace" presStyleCnt="0"/>
      <dgm:spPr/>
    </dgm:pt>
    <dgm:pt modelId="{AC5A928F-D308-440D-8152-DD480929C677}" type="pres">
      <dgm:prSet presAssocID="{B27A73B5-A5B1-497A-8AD8-A0B605F9EC43}" presName="firstComp" presStyleCnt="0"/>
      <dgm:spPr/>
    </dgm:pt>
    <dgm:pt modelId="{F27D48DA-4ABA-46E7-AC7A-BCEB2566529F}" type="pres">
      <dgm:prSet presAssocID="{B27A73B5-A5B1-497A-8AD8-A0B605F9EC43}" presName="firstChild" presStyleLbl="bgAccFollowNode1" presStyleIdx="3" presStyleCnt="5" custScaleX="95609" custScaleY="58902"/>
      <dgm:spPr/>
      <dgm:t>
        <a:bodyPr/>
        <a:lstStyle/>
        <a:p>
          <a:endParaRPr lang="es-ES"/>
        </a:p>
      </dgm:t>
    </dgm:pt>
    <dgm:pt modelId="{A258F19B-E8C6-4656-B76D-1B9442564FB7}" type="pres">
      <dgm:prSet presAssocID="{B27A73B5-A5B1-497A-8AD8-A0B605F9EC43}" presName="firstChildTx" presStyleLbl="bg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61D4DB1-C6FC-48FF-9726-9032D14DB864}" type="pres">
      <dgm:prSet presAssocID="{6B7896E4-33C5-4060-A401-89BF3865668B}" presName="comp" presStyleCnt="0"/>
      <dgm:spPr/>
    </dgm:pt>
    <dgm:pt modelId="{F4538339-BEFB-4DED-9E41-93907499A4A0}" type="pres">
      <dgm:prSet presAssocID="{6B7896E4-33C5-4060-A401-89BF3865668B}" presName="child" presStyleLbl="bgAccFollowNode1" presStyleIdx="4" presStyleCnt="5" custScaleX="101045" custScaleY="207728" custLinFactNeighborX="-1614" custLinFactNeighborY="-16913"/>
      <dgm:spPr/>
      <dgm:t>
        <a:bodyPr/>
        <a:lstStyle/>
        <a:p>
          <a:endParaRPr lang="es-ES"/>
        </a:p>
      </dgm:t>
    </dgm:pt>
    <dgm:pt modelId="{66DD3ECD-0687-46F1-833A-6496076E1B91}" type="pres">
      <dgm:prSet presAssocID="{6B7896E4-33C5-4060-A401-89BF3865668B}" presName="childTx" presStyleLbl="bg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90D9C43-A6F1-45DD-8919-7E0B7B120A25}" type="pres">
      <dgm:prSet presAssocID="{B27A73B5-A5B1-497A-8AD8-A0B605F9EC43}" presName="negSpace" presStyleCnt="0"/>
      <dgm:spPr/>
    </dgm:pt>
    <dgm:pt modelId="{433569FA-68EE-402B-B5E3-C105D4D3F736}" type="pres">
      <dgm:prSet presAssocID="{B27A73B5-A5B1-497A-8AD8-A0B605F9EC43}" presName="circle" presStyleLbl="node1" presStyleIdx="2" presStyleCnt="3" custScaleX="109124" custScaleY="104472" custLinFactNeighborX="-4763" custLinFactNeighborY="-55"/>
      <dgm:spPr/>
      <dgm:t>
        <a:bodyPr/>
        <a:lstStyle/>
        <a:p>
          <a:endParaRPr lang="es-ES"/>
        </a:p>
      </dgm:t>
    </dgm:pt>
  </dgm:ptLst>
  <dgm:cxnLst>
    <dgm:cxn modelId="{EAE213AB-8512-4664-8277-09CC05031B7E}" type="presOf" srcId="{E673964B-E53F-4EDB-B9D0-A8E0B2A3CADE}" destId="{2C8C9A56-2507-443C-9799-A6438DCFAE14}" srcOrd="1" destOrd="0" presId="urn:microsoft.com/office/officeart/2005/8/layout/hList9"/>
    <dgm:cxn modelId="{EF0F7F1D-E60D-45F9-A4BD-F8C5F87B2D4A}" type="presOf" srcId="{FCA98607-7232-4F6A-9F6E-62EAA36E093B}" destId="{85D0277B-F152-4AB0-8C48-1B1D15701060}" srcOrd="0" destOrd="0" presId="urn:microsoft.com/office/officeart/2005/8/layout/hList9"/>
    <dgm:cxn modelId="{8F6D0F3C-0C1C-44BD-AFE2-63664CA4EBBC}" type="presOf" srcId="{6B7896E4-33C5-4060-A401-89BF3865668B}" destId="{F4538339-BEFB-4DED-9E41-93907499A4A0}" srcOrd="0" destOrd="0" presId="urn:microsoft.com/office/officeart/2005/8/layout/hList9"/>
    <dgm:cxn modelId="{CE56E581-F4DC-4D4B-8599-580F03A60A44}" type="presOf" srcId="{3EBEF52E-FEDC-46D5-BB34-61B77E67AEC6}" destId="{B1BFE16E-BB10-4005-ACA8-E71316EE097E}" srcOrd="0" destOrd="0" presId="urn:microsoft.com/office/officeart/2005/8/layout/hList9"/>
    <dgm:cxn modelId="{8DE06EAB-2105-4620-8F7C-CAF30DDA2F90}" srcId="{B27A73B5-A5B1-497A-8AD8-A0B605F9EC43}" destId="{6B7896E4-33C5-4060-A401-89BF3865668B}" srcOrd="1" destOrd="0" parTransId="{CB2E0276-BAA8-4662-9DA0-017179464FCC}" sibTransId="{86B89D55-AC41-4631-9BF1-B44C264180E9}"/>
    <dgm:cxn modelId="{74C02583-B5DB-4944-907C-F24B737C677A}" type="presOf" srcId="{4C76BC5E-5333-43D4-B899-6A14730FEF62}" destId="{D14DE1E1-33DD-4082-B6AA-A71D25A50983}" srcOrd="1" destOrd="0" presId="urn:microsoft.com/office/officeart/2005/8/layout/hList9"/>
    <dgm:cxn modelId="{6316CD56-0FDF-4610-8AD6-9D38552EAFE2}" type="presOf" srcId="{E673964B-E53F-4EDB-B9D0-A8E0B2A3CADE}" destId="{DBF806F6-6681-471C-BF34-3A8CE38B4DE7}" srcOrd="0" destOrd="0" presId="urn:microsoft.com/office/officeart/2005/8/layout/hList9"/>
    <dgm:cxn modelId="{880BDE93-4B64-4800-8601-AAB1287DEFA6}" type="presOf" srcId="{4C76BC5E-5333-43D4-B899-6A14730FEF62}" destId="{36594E9B-03E5-4725-85AA-C896CC65D6FE}" srcOrd="0" destOrd="0" presId="urn:microsoft.com/office/officeart/2005/8/layout/hList9"/>
    <dgm:cxn modelId="{374FE155-2ED7-46C5-A6C6-A1B4B7F37754}" type="presOf" srcId="{B27A73B5-A5B1-497A-8AD8-A0B605F9EC43}" destId="{433569FA-68EE-402B-B5E3-C105D4D3F736}" srcOrd="0" destOrd="0" presId="urn:microsoft.com/office/officeart/2005/8/layout/hList9"/>
    <dgm:cxn modelId="{9E4B0D80-7346-438B-B820-A244159B235E}" srcId="{3EBEF52E-FEDC-46D5-BB34-61B77E67AEC6}" destId="{1450DD87-B837-4F17-852F-9FCE5AF16B62}" srcOrd="0" destOrd="0" parTransId="{587EB703-E88A-495E-AA87-6B12D1BE541F}" sibTransId="{914E0CDE-2A05-43DF-987D-A6709AE1CC7C}"/>
    <dgm:cxn modelId="{3AD5E6F6-3AF4-400E-AC1C-A86CB82F6A45}" type="presOf" srcId="{1450DD87-B837-4F17-852F-9FCE5AF16B62}" destId="{AF382018-1724-45F5-AA21-B9B61BDC35DD}" srcOrd="0" destOrd="0" presId="urn:microsoft.com/office/officeart/2005/8/layout/hList9"/>
    <dgm:cxn modelId="{1691BAF8-8935-46A4-8508-A2497572F809}" srcId="{B27A73B5-A5B1-497A-8AD8-A0B605F9EC43}" destId="{5CE6C675-711A-4E2A-B0F0-F8F8F22525A0}" srcOrd="0" destOrd="0" parTransId="{61D36F4B-7D44-477F-8D70-34C5AD61A8D1}" sibTransId="{B2421CB3-ED2F-41F6-AC39-D415DE47B061}"/>
    <dgm:cxn modelId="{C42AA538-A013-45C4-875F-7A00F6F7E558}" type="presOf" srcId="{FCA98607-7232-4F6A-9F6E-62EAA36E093B}" destId="{E0085A2F-3ECB-4C2E-851E-E7043C987706}" srcOrd="1" destOrd="0" presId="urn:microsoft.com/office/officeart/2005/8/layout/hList9"/>
    <dgm:cxn modelId="{BB56F317-AA62-4F11-9320-39007054F5A5}" type="presOf" srcId="{5CE6C675-711A-4E2A-B0F0-F8F8F22525A0}" destId="{A258F19B-E8C6-4656-B76D-1B9442564FB7}" srcOrd="1" destOrd="0" presId="urn:microsoft.com/office/officeart/2005/8/layout/hList9"/>
    <dgm:cxn modelId="{43D72A47-C719-4A1F-9CE5-AE2748118BB4}" srcId="{3EBEF52E-FEDC-46D5-BB34-61B77E67AEC6}" destId="{4CB5576B-DCB0-4D13-97B4-364FE282FC8C}" srcOrd="1" destOrd="0" parTransId="{8D22D0D2-0116-4835-8817-2B2BAE69083A}" sibTransId="{9597B83D-E185-4878-92ED-BE017D125143}"/>
    <dgm:cxn modelId="{1ECC5741-9A9E-4DCC-A43F-84A2543E1075}" srcId="{4CB5576B-DCB0-4D13-97B4-364FE282FC8C}" destId="{4C76BC5E-5333-43D4-B899-6A14730FEF62}" srcOrd="0" destOrd="0" parTransId="{584E4677-53C2-4D91-BF05-5101A3874945}" sibTransId="{73DEA20A-418D-4DC1-B1D0-641F9643988A}"/>
    <dgm:cxn modelId="{7BEA27DB-A0E9-4B65-8DA8-8C137CE54333}" type="presOf" srcId="{5CE6C675-711A-4E2A-B0F0-F8F8F22525A0}" destId="{F27D48DA-4ABA-46E7-AC7A-BCEB2566529F}" srcOrd="0" destOrd="0" presId="urn:microsoft.com/office/officeart/2005/8/layout/hList9"/>
    <dgm:cxn modelId="{94DEBFCD-5677-45F0-A84E-D5E977C88E8A}" type="presOf" srcId="{6B7896E4-33C5-4060-A401-89BF3865668B}" destId="{66DD3ECD-0687-46F1-833A-6496076E1B91}" srcOrd="1" destOrd="0" presId="urn:microsoft.com/office/officeart/2005/8/layout/hList9"/>
    <dgm:cxn modelId="{4C7EBBC8-B8D2-451C-AF52-633E093E05C7}" srcId="{1450DD87-B837-4F17-852F-9FCE5AF16B62}" destId="{FCA98607-7232-4F6A-9F6E-62EAA36E093B}" srcOrd="0" destOrd="0" parTransId="{BA4991C2-2025-450C-BDCE-89E2A36BD3EC}" sibTransId="{B7D68158-DB24-4F21-BC9F-6E7A78ECFAB5}"/>
    <dgm:cxn modelId="{E029864E-9B59-43F9-96AA-F4DD7FAFD54D}" srcId="{3EBEF52E-FEDC-46D5-BB34-61B77E67AEC6}" destId="{B27A73B5-A5B1-497A-8AD8-A0B605F9EC43}" srcOrd="2" destOrd="0" parTransId="{A54922C0-5176-4AB3-A84D-BF1EAD74A568}" sibTransId="{8759312A-BC97-4FBE-89DC-45600BBAFE92}"/>
    <dgm:cxn modelId="{2CBAFA30-94BB-4EED-8903-25103D1848F7}" type="presOf" srcId="{4CB5576B-DCB0-4D13-97B4-364FE282FC8C}" destId="{CD39BCE3-822B-40EB-A481-508487F40DA7}" srcOrd="0" destOrd="0" presId="urn:microsoft.com/office/officeart/2005/8/layout/hList9"/>
    <dgm:cxn modelId="{55E848CC-FAF4-482E-B03D-A2B19868E8BA}" srcId="{1450DD87-B837-4F17-852F-9FCE5AF16B62}" destId="{E673964B-E53F-4EDB-B9D0-A8E0B2A3CADE}" srcOrd="1" destOrd="0" parTransId="{670F9A24-1D4F-49CF-A10D-5703B0006C2F}" sibTransId="{F4A5ED46-2C5C-4175-B4FE-836CC2B3512B}"/>
    <dgm:cxn modelId="{61573EB0-D08B-4306-AD60-C63BEA9207C3}" type="presParOf" srcId="{B1BFE16E-BB10-4005-ACA8-E71316EE097E}" destId="{A2DF38F5-E1B9-4A6A-81EA-2E4FECE04414}" srcOrd="0" destOrd="0" presId="urn:microsoft.com/office/officeart/2005/8/layout/hList9"/>
    <dgm:cxn modelId="{15D80059-76D3-41CF-A181-56B45896BAF9}" type="presParOf" srcId="{B1BFE16E-BB10-4005-ACA8-E71316EE097E}" destId="{84908DE3-8ED7-401C-A0D9-C5C5686FE2FC}" srcOrd="1" destOrd="0" presId="urn:microsoft.com/office/officeart/2005/8/layout/hList9"/>
    <dgm:cxn modelId="{4A8AEF58-4B5E-4161-94E2-C3F1901D8683}" type="presParOf" srcId="{84908DE3-8ED7-401C-A0D9-C5C5686FE2FC}" destId="{7674F27D-EB30-4E6C-B346-870F50ECD7EA}" srcOrd="0" destOrd="0" presId="urn:microsoft.com/office/officeart/2005/8/layout/hList9"/>
    <dgm:cxn modelId="{717A883A-BF25-4D95-BDED-BFE7C6187F11}" type="presParOf" srcId="{84908DE3-8ED7-401C-A0D9-C5C5686FE2FC}" destId="{1D92686D-DD5C-45B1-8A4D-DB1CB4BC3385}" srcOrd="1" destOrd="0" presId="urn:microsoft.com/office/officeart/2005/8/layout/hList9"/>
    <dgm:cxn modelId="{84B24733-863D-4D39-92ED-29204802B886}" type="presParOf" srcId="{1D92686D-DD5C-45B1-8A4D-DB1CB4BC3385}" destId="{85D0277B-F152-4AB0-8C48-1B1D15701060}" srcOrd="0" destOrd="0" presId="urn:microsoft.com/office/officeart/2005/8/layout/hList9"/>
    <dgm:cxn modelId="{BB6CAD0D-03BE-40A9-99BB-E47F0736E1B5}" type="presParOf" srcId="{1D92686D-DD5C-45B1-8A4D-DB1CB4BC3385}" destId="{E0085A2F-3ECB-4C2E-851E-E7043C987706}" srcOrd="1" destOrd="0" presId="urn:microsoft.com/office/officeart/2005/8/layout/hList9"/>
    <dgm:cxn modelId="{BF2A7F8E-6F39-42B3-8DDA-56A5967A8FA6}" type="presParOf" srcId="{84908DE3-8ED7-401C-A0D9-C5C5686FE2FC}" destId="{760108EE-A36F-4BEB-9462-358656E87546}" srcOrd="2" destOrd="0" presId="urn:microsoft.com/office/officeart/2005/8/layout/hList9"/>
    <dgm:cxn modelId="{EF2E22BF-7BC7-41B3-97FE-9E08B0EB6BA1}" type="presParOf" srcId="{760108EE-A36F-4BEB-9462-358656E87546}" destId="{DBF806F6-6681-471C-BF34-3A8CE38B4DE7}" srcOrd="0" destOrd="0" presId="urn:microsoft.com/office/officeart/2005/8/layout/hList9"/>
    <dgm:cxn modelId="{15C0EB84-DEF2-428C-B838-36456E14097A}" type="presParOf" srcId="{760108EE-A36F-4BEB-9462-358656E87546}" destId="{2C8C9A56-2507-443C-9799-A6438DCFAE14}" srcOrd="1" destOrd="0" presId="urn:microsoft.com/office/officeart/2005/8/layout/hList9"/>
    <dgm:cxn modelId="{2F0F95D3-05C6-47C4-9A6D-61FA5EA5ACDE}" type="presParOf" srcId="{B1BFE16E-BB10-4005-ACA8-E71316EE097E}" destId="{19363255-CB8F-4140-BFDE-E3A3DE56B658}" srcOrd="2" destOrd="0" presId="urn:microsoft.com/office/officeart/2005/8/layout/hList9"/>
    <dgm:cxn modelId="{1A3DF478-C827-4416-8B35-58ECF795FD22}" type="presParOf" srcId="{B1BFE16E-BB10-4005-ACA8-E71316EE097E}" destId="{AF382018-1724-45F5-AA21-B9B61BDC35DD}" srcOrd="3" destOrd="0" presId="urn:microsoft.com/office/officeart/2005/8/layout/hList9"/>
    <dgm:cxn modelId="{8912A9CA-FB80-49B2-A2B8-93B1744F391C}" type="presParOf" srcId="{B1BFE16E-BB10-4005-ACA8-E71316EE097E}" destId="{58952238-7A3F-4A4A-A6A7-4ACAED4C50DC}" srcOrd="4" destOrd="0" presId="urn:microsoft.com/office/officeart/2005/8/layout/hList9"/>
    <dgm:cxn modelId="{F8CCD214-C07E-4D05-B3C7-1312F1308E13}" type="presParOf" srcId="{B1BFE16E-BB10-4005-ACA8-E71316EE097E}" destId="{706F1EC4-7FE0-4D62-9F12-DE4938E2960C}" srcOrd="5" destOrd="0" presId="urn:microsoft.com/office/officeart/2005/8/layout/hList9"/>
    <dgm:cxn modelId="{7BBF0824-BFAB-471C-8A9C-22BAE6A5FEF5}" type="presParOf" srcId="{B1BFE16E-BB10-4005-ACA8-E71316EE097E}" destId="{CC5D70FA-29F8-4241-8A72-E8C624F0E4CE}" srcOrd="6" destOrd="0" presId="urn:microsoft.com/office/officeart/2005/8/layout/hList9"/>
    <dgm:cxn modelId="{B1AD5857-ADBC-4A50-AEF8-97DC40A6A575}" type="presParOf" srcId="{CC5D70FA-29F8-4241-8A72-E8C624F0E4CE}" destId="{C1291832-A622-4E77-97BD-0FAF10ED973C}" srcOrd="0" destOrd="0" presId="urn:microsoft.com/office/officeart/2005/8/layout/hList9"/>
    <dgm:cxn modelId="{69A7C846-AB70-40D4-B9A8-131A8B92FD2E}" type="presParOf" srcId="{CC5D70FA-29F8-4241-8A72-E8C624F0E4CE}" destId="{39E7CCC5-6859-464C-851D-F45B9CEF5AFB}" srcOrd="1" destOrd="0" presId="urn:microsoft.com/office/officeart/2005/8/layout/hList9"/>
    <dgm:cxn modelId="{04F957A8-98C4-4148-91D0-5C6217E40382}" type="presParOf" srcId="{39E7CCC5-6859-464C-851D-F45B9CEF5AFB}" destId="{36594E9B-03E5-4725-85AA-C896CC65D6FE}" srcOrd="0" destOrd="0" presId="urn:microsoft.com/office/officeart/2005/8/layout/hList9"/>
    <dgm:cxn modelId="{EF6288D0-7896-4CE5-B353-BF05D956DE29}" type="presParOf" srcId="{39E7CCC5-6859-464C-851D-F45B9CEF5AFB}" destId="{D14DE1E1-33DD-4082-B6AA-A71D25A50983}" srcOrd="1" destOrd="0" presId="urn:microsoft.com/office/officeart/2005/8/layout/hList9"/>
    <dgm:cxn modelId="{33A6A15B-2EB9-4CB6-A2CB-EBF075551B58}" type="presParOf" srcId="{B1BFE16E-BB10-4005-ACA8-E71316EE097E}" destId="{3F1584CB-9745-458D-9FB9-F8D8FA32CFDA}" srcOrd="7" destOrd="0" presId="urn:microsoft.com/office/officeart/2005/8/layout/hList9"/>
    <dgm:cxn modelId="{D9F4EAD5-0B56-46EA-B956-4D629AFDE346}" type="presParOf" srcId="{B1BFE16E-BB10-4005-ACA8-E71316EE097E}" destId="{CD39BCE3-822B-40EB-A481-508487F40DA7}" srcOrd="8" destOrd="0" presId="urn:microsoft.com/office/officeart/2005/8/layout/hList9"/>
    <dgm:cxn modelId="{0F1CDB9B-A3F4-4D41-AB27-6EAB80155C8A}" type="presParOf" srcId="{B1BFE16E-BB10-4005-ACA8-E71316EE097E}" destId="{CFA7766B-75E6-477E-8F2C-7F33034E61A2}" srcOrd="9" destOrd="0" presId="urn:microsoft.com/office/officeart/2005/8/layout/hList9"/>
    <dgm:cxn modelId="{44FCB247-A538-4F20-A5B5-D37354145B74}" type="presParOf" srcId="{B1BFE16E-BB10-4005-ACA8-E71316EE097E}" destId="{A180BDDF-11FA-418B-8896-1C9366BE8EFA}" srcOrd="10" destOrd="0" presId="urn:microsoft.com/office/officeart/2005/8/layout/hList9"/>
    <dgm:cxn modelId="{DCF1BD5C-1A56-46B3-91D1-46A9B072E329}" type="presParOf" srcId="{B1BFE16E-BB10-4005-ACA8-E71316EE097E}" destId="{A1583B28-A6B6-4A9F-9275-B26C10ADA73C}" srcOrd="11" destOrd="0" presId="urn:microsoft.com/office/officeart/2005/8/layout/hList9"/>
    <dgm:cxn modelId="{4FFE1388-39ED-46A7-B4C0-C25FE7687FDD}" type="presParOf" srcId="{A1583B28-A6B6-4A9F-9275-B26C10ADA73C}" destId="{CED9D94C-820D-4DB7-8076-3CE3FD85F56C}" srcOrd="0" destOrd="0" presId="urn:microsoft.com/office/officeart/2005/8/layout/hList9"/>
    <dgm:cxn modelId="{931E9FC3-159E-4637-8A88-E5B79F36E7AE}" type="presParOf" srcId="{A1583B28-A6B6-4A9F-9275-B26C10ADA73C}" destId="{AC5A928F-D308-440D-8152-DD480929C677}" srcOrd="1" destOrd="0" presId="urn:microsoft.com/office/officeart/2005/8/layout/hList9"/>
    <dgm:cxn modelId="{95CD26D2-7ACB-47E1-A945-C9381063F72A}" type="presParOf" srcId="{AC5A928F-D308-440D-8152-DD480929C677}" destId="{F27D48DA-4ABA-46E7-AC7A-BCEB2566529F}" srcOrd="0" destOrd="0" presId="urn:microsoft.com/office/officeart/2005/8/layout/hList9"/>
    <dgm:cxn modelId="{570E1880-9E00-49AA-9F9C-A8924EEBEBC6}" type="presParOf" srcId="{AC5A928F-D308-440D-8152-DD480929C677}" destId="{A258F19B-E8C6-4656-B76D-1B9442564FB7}" srcOrd="1" destOrd="0" presId="urn:microsoft.com/office/officeart/2005/8/layout/hList9"/>
    <dgm:cxn modelId="{321DFAFF-8F5F-4475-A6C6-692813CD5622}" type="presParOf" srcId="{A1583B28-A6B6-4A9F-9275-B26C10ADA73C}" destId="{D61D4DB1-C6FC-48FF-9726-9032D14DB864}" srcOrd="2" destOrd="0" presId="urn:microsoft.com/office/officeart/2005/8/layout/hList9"/>
    <dgm:cxn modelId="{DEDEE1F6-43D1-4E48-8978-99DB9F71B863}" type="presParOf" srcId="{D61D4DB1-C6FC-48FF-9726-9032D14DB864}" destId="{F4538339-BEFB-4DED-9E41-93907499A4A0}" srcOrd="0" destOrd="0" presId="urn:microsoft.com/office/officeart/2005/8/layout/hList9"/>
    <dgm:cxn modelId="{2DD46D36-D9E1-4ACD-92FA-4687C5424FF1}" type="presParOf" srcId="{D61D4DB1-C6FC-48FF-9726-9032D14DB864}" destId="{66DD3ECD-0687-46F1-833A-6496076E1B91}" srcOrd="1" destOrd="0" presId="urn:microsoft.com/office/officeart/2005/8/layout/hList9"/>
    <dgm:cxn modelId="{A72D3848-0BEC-451E-99F5-F314094503CB}" type="presParOf" srcId="{B1BFE16E-BB10-4005-ACA8-E71316EE097E}" destId="{590D9C43-A6F1-45DD-8919-7E0B7B120A25}" srcOrd="12" destOrd="0" presId="urn:microsoft.com/office/officeart/2005/8/layout/hList9"/>
    <dgm:cxn modelId="{60E01CD5-C05B-4DBB-8C0C-A4DF2475ACAD}" type="presParOf" srcId="{B1BFE16E-BB10-4005-ACA8-E71316EE097E}" destId="{433569FA-68EE-402B-B5E3-C105D4D3F736}" srcOrd="1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E9281AC-3B32-4DD6-B691-9F6B9702886C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6C92DC2C-48C5-431F-8828-61F40992F465}">
      <dgm:prSet phldrT="[Texto]" custT="1"/>
      <dgm:spPr/>
      <dgm:t>
        <a:bodyPr/>
        <a:lstStyle/>
        <a:p>
          <a:r>
            <a:rPr lang="en-US" sz="1400" dirty="0" smtClean="0"/>
            <a:t>Irregular Verbs Past tense Categories</a:t>
          </a:r>
          <a:endParaRPr lang="es-ES" sz="1400" dirty="0"/>
        </a:p>
      </dgm:t>
    </dgm:pt>
    <dgm:pt modelId="{68CDB8D7-D3FB-4501-A2AD-343D1FF80AD1}" type="parTrans" cxnId="{6B5DCD7C-AF03-434F-8BFD-E60498ED9C89}">
      <dgm:prSet/>
      <dgm:spPr/>
      <dgm:t>
        <a:bodyPr/>
        <a:lstStyle/>
        <a:p>
          <a:endParaRPr lang="es-ES"/>
        </a:p>
      </dgm:t>
    </dgm:pt>
    <dgm:pt modelId="{9C6500BD-7A7A-462C-B1C6-658BA06EF55C}" type="sibTrans" cxnId="{6B5DCD7C-AF03-434F-8BFD-E60498ED9C89}">
      <dgm:prSet/>
      <dgm:spPr/>
      <dgm:t>
        <a:bodyPr/>
        <a:lstStyle/>
        <a:p>
          <a:endParaRPr lang="es-ES"/>
        </a:p>
      </dgm:t>
    </dgm:pt>
    <dgm:pt modelId="{6218F053-78E8-42DF-B6D9-3F58F94E4F99}">
      <dgm:prSet phldrT="[Texto]" custT="1"/>
      <dgm:spPr/>
      <dgm:t>
        <a:bodyPr/>
        <a:lstStyle/>
        <a:p>
          <a:r>
            <a:rPr lang="en-US" sz="1400" dirty="0" smtClean="0"/>
            <a:t>1.Basic form and past tense are  the same </a:t>
          </a:r>
          <a:endParaRPr lang="es-ES" sz="1400" dirty="0"/>
        </a:p>
      </dgm:t>
    </dgm:pt>
    <dgm:pt modelId="{3B0A57F8-2E2F-442B-AB93-B9ED2BFE3523}" type="parTrans" cxnId="{5C965BD0-0F07-475D-B505-4FE40E0447B0}">
      <dgm:prSet/>
      <dgm:spPr/>
      <dgm:t>
        <a:bodyPr/>
        <a:lstStyle/>
        <a:p>
          <a:endParaRPr lang="es-ES"/>
        </a:p>
      </dgm:t>
    </dgm:pt>
    <dgm:pt modelId="{181CE4CC-0A50-4B19-B84D-C4B1F538A20E}" type="sibTrans" cxnId="{5C965BD0-0F07-475D-B505-4FE40E0447B0}">
      <dgm:prSet/>
      <dgm:spPr/>
      <dgm:t>
        <a:bodyPr/>
        <a:lstStyle/>
        <a:p>
          <a:endParaRPr lang="es-ES"/>
        </a:p>
      </dgm:t>
    </dgm:pt>
    <dgm:pt modelId="{91D5CC34-6C06-486F-81D2-737B80D5F396}">
      <dgm:prSet phldrT="[Texto]" custT="1"/>
      <dgm:spPr/>
      <dgm:t>
        <a:bodyPr/>
        <a:lstStyle/>
        <a:p>
          <a:r>
            <a:rPr lang="en-US" sz="1400" dirty="0" smtClean="0"/>
            <a:t>Beat-put-set-cost-let-</a:t>
          </a:r>
          <a:endParaRPr lang="es-ES" sz="1400" dirty="0"/>
        </a:p>
      </dgm:t>
    </dgm:pt>
    <dgm:pt modelId="{85F21141-25DB-478F-93E7-4406E6A19BE9}" type="parTrans" cxnId="{2C49048B-B2AC-419C-A305-143475E7351C}">
      <dgm:prSet/>
      <dgm:spPr/>
      <dgm:t>
        <a:bodyPr/>
        <a:lstStyle/>
        <a:p>
          <a:endParaRPr lang="es-ES"/>
        </a:p>
      </dgm:t>
    </dgm:pt>
    <dgm:pt modelId="{ABC4C758-0C47-4B2B-910C-8758FB313858}" type="sibTrans" cxnId="{2C49048B-B2AC-419C-A305-143475E7351C}">
      <dgm:prSet/>
      <dgm:spPr/>
      <dgm:t>
        <a:bodyPr/>
        <a:lstStyle/>
        <a:p>
          <a:endParaRPr lang="es-ES"/>
        </a:p>
      </dgm:t>
    </dgm:pt>
    <dgm:pt modelId="{1A5C5CB6-FFE8-47EE-B9E4-F8DAB8D52886}">
      <dgm:prSet phldrT="[Texto]" custT="1"/>
      <dgm:spPr/>
      <dgm:t>
        <a:bodyPr/>
        <a:lstStyle/>
        <a:p>
          <a:r>
            <a:rPr lang="en-US" sz="1400" dirty="0" smtClean="0"/>
            <a:t>cut-burst-hurt-</a:t>
          </a:r>
          <a:endParaRPr lang="es-ES" sz="1400" dirty="0"/>
        </a:p>
      </dgm:t>
    </dgm:pt>
    <dgm:pt modelId="{28B34985-8220-4903-AF9A-B62E524F503C}" type="parTrans" cxnId="{F2FFE68E-4103-46C0-A695-979173A2F544}">
      <dgm:prSet/>
      <dgm:spPr/>
      <dgm:t>
        <a:bodyPr/>
        <a:lstStyle/>
        <a:p>
          <a:endParaRPr lang="es-ES"/>
        </a:p>
      </dgm:t>
    </dgm:pt>
    <dgm:pt modelId="{AD569D95-8A8A-4FA8-98F6-4CADF1C1E99F}" type="sibTrans" cxnId="{F2FFE68E-4103-46C0-A695-979173A2F544}">
      <dgm:prSet/>
      <dgm:spPr/>
      <dgm:t>
        <a:bodyPr/>
        <a:lstStyle/>
        <a:p>
          <a:endParaRPr lang="es-ES"/>
        </a:p>
      </dgm:t>
    </dgm:pt>
    <dgm:pt modelId="{4CEE02F2-3A6C-4CD4-BFE4-59B87D2EE483}">
      <dgm:prSet phldrT="[Texto]" custT="1"/>
      <dgm:spPr/>
      <dgm:t>
        <a:bodyPr/>
        <a:lstStyle/>
        <a:p>
          <a:r>
            <a:rPr lang="en-US" sz="1400" dirty="0" smtClean="0"/>
            <a:t>2.Basic form changes vowel</a:t>
          </a:r>
          <a:endParaRPr lang="es-ES" sz="1400" dirty="0"/>
        </a:p>
      </dgm:t>
    </dgm:pt>
    <dgm:pt modelId="{567C91D6-FF64-42FD-96D3-C84C8A538C8E}" type="parTrans" cxnId="{623740FB-1D9C-4612-A858-561AD8F30D41}">
      <dgm:prSet/>
      <dgm:spPr/>
      <dgm:t>
        <a:bodyPr/>
        <a:lstStyle/>
        <a:p>
          <a:endParaRPr lang="es-ES"/>
        </a:p>
      </dgm:t>
    </dgm:pt>
    <dgm:pt modelId="{275F4B99-CCEA-4E6A-8D8A-22DACFF4D398}" type="sibTrans" cxnId="{623740FB-1D9C-4612-A858-561AD8F30D41}">
      <dgm:prSet/>
      <dgm:spPr/>
      <dgm:t>
        <a:bodyPr/>
        <a:lstStyle/>
        <a:p>
          <a:endParaRPr lang="es-ES"/>
        </a:p>
      </dgm:t>
    </dgm:pt>
    <dgm:pt modelId="{BE44AF4B-A397-4BEF-8A96-1750C003939E}">
      <dgm:prSet phldrT="[Texto]" custT="1"/>
      <dgm:spPr/>
      <dgm:t>
        <a:bodyPr/>
        <a:lstStyle/>
        <a:p>
          <a:r>
            <a:rPr lang="en-US" sz="1400" dirty="0" smtClean="0"/>
            <a:t>Take-hold-fall-lead</a:t>
          </a:r>
          <a:endParaRPr lang="es-ES" sz="1400" dirty="0"/>
        </a:p>
      </dgm:t>
    </dgm:pt>
    <dgm:pt modelId="{2215D28A-6D07-456C-919D-F79822C0D8A8}" type="parTrans" cxnId="{AED60D4B-E707-411A-9A2E-AB476BBF29DF}">
      <dgm:prSet/>
      <dgm:spPr/>
      <dgm:t>
        <a:bodyPr/>
        <a:lstStyle/>
        <a:p>
          <a:endParaRPr lang="es-ES"/>
        </a:p>
      </dgm:t>
    </dgm:pt>
    <dgm:pt modelId="{CF60DADA-7981-4985-B087-0A7BDE383BC1}" type="sibTrans" cxnId="{AED60D4B-E707-411A-9A2E-AB476BBF29DF}">
      <dgm:prSet/>
      <dgm:spPr/>
      <dgm:t>
        <a:bodyPr/>
        <a:lstStyle/>
        <a:p>
          <a:endParaRPr lang="es-ES"/>
        </a:p>
      </dgm:t>
    </dgm:pt>
    <dgm:pt modelId="{A795D3F0-1894-498A-A92E-D3EECAB0ED2B}">
      <dgm:prSet custT="1"/>
      <dgm:spPr/>
      <dgm:t>
        <a:bodyPr/>
        <a:lstStyle/>
        <a:p>
          <a:r>
            <a:rPr lang="en-US" sz="1400" dirty="0" smtClean="0"/>
            <a:t>Begin-break-get–win-speak</a:t>
          </a:r>
          <a:endParaRPr lang="es-ES" sz="1400" dirty="0"/>
        </a:p>
      </dgm:t>
    </dgm:pt>
    <dgm:pt modelId="{02889258-B7E4-417A-81F4-55DA527310E9}" type="parTrans" cxnId="{FD58CAA4-9C24-46F1-801E-1E18AEA8CFCF}">
      <dgm:prSet/>
      <dgm:spPr/>
      <dgm:t>
        <a:bodyPr/>
        <a:lstStyle/>
        <a:p>
          <a:endParaRPr lang="es-ES"/>
        </a:p>
      </dgm:t>
    </dgm:pt>
    <dgm:pt modelId="{833F25B3-948D-4CAD-B28E-BC5EA3D35A60}" type="sibTrans" cxnId="{FD58CAA4-9C24-46F1-801E-1E18AEA8CFCF}">
      <dgm:prSet/>
      <dgm:spPr/>
      <dgm:t>
        <a:bodyPr/>
        <a:lstStyle/>
        <a:p>
          <a:endParaRPr lang="es-ES"/>
        </a:p>
      </dgm:t>
    </dgm:pt>
    <dgm:pt modelId="{384C6373-B8D5-4131-BF47-32D42DFFF0C1}">
      <dgm:prSet custT="1"/>
      <dgm:spPr/>
      <dgm:t>
        <a:bodyPr/>
        <a:lstStyle/>
        <a:p>
          <a:r>
            <a:rPr lang="en-US" sz="1200" dirty="0" smtClean="0"/>
            <a:t>3.Basic form and past tense have different endings</a:t>
          </a:r>
          <a:endParaRPr lang="es-ES" sz="1200" dirty="0"/>
        </a:p>
      </dgm:t>
    </dgm:pt>
    <dgm:pt modelId="{70D11526-4E8C-4B8C-8E64-8FD1951E2803}" type="parTrans" cxnId="{F00ADB2C-9058-49F7-947D-4D3687217AEC}">
      <dgm:prSet/>
      <dgm:spPr/>
      <dgm:t>
        <a:bodyPr/>
        <a:lstStyle/>
        <a:p>
          <a:endParaRPr lang="es-ES"/>
        </a:p>
      </dgm:t>
    </dgm:pt>
    <dgm:pt modelId="{01F5E09D-FD1C-478F-95CB-0C2DB4C06B18}" type="sibTrans" cxnId="{F00ADB2C-9058-49F7-947D-4D3687217AEC}">
      <dgm:prSet/>
      <dgm:spPr/>
      <dgm:t>
        <a:bodyPr/>
        <a:lstStyle/>
        <a:p>
          <a:endParaRPr lang="es-ES"/>
        </a:p>
      </dgm:t>
    </dgm:pt>
    <dgm:pt modelId="{21287A79-C716-49DD-B7C4-35BE3CD2B2E2}">
      <dgm:prSet custT="1"/>
      <dgm:spPr/>
      <dgm:t>
        <a:bodyPr/>
        <a:lstStyle/>
        <a:p>
          <a:r>
            <a:rPr lang="en-US" sz="1400" dirty="0" smtClean="0"/>
            <a:t>Send-make-have-eat-</a:t>
          </a:r>
          <a:endParaRPr lang="es-ES" sz="1400" dirty="0"/>
        </a:p>
      </dgm:t>
    </dgm:pt>
    <dgm:pt modelId="{994D7987-3D56-40AA-B5EC-5FAD483A7C39}" type="parTrans" cxnId="{D3B96300-88F2-460E-B662-A8F5AEA953BE}">
      <dgm:prSet/>
      <dgm:spPr/>
      <dgm:t>
        <a:bodyPr/>
        <a:lstStyle/>
        <a:p>
          <a:endParaRPr lang="es-ES"/>
        </a:p>
      </dgm:t>
    </dgm:pt>
    <dgm:pt modelId="{05BE22D7-932C-4689-A125-C8FE2DB033E7}" type="sibTrans" cxnId="{D3B96300-88F2-460E-B662-A8F5AEA953BE}">
      <dgm:prSet/>
      <dgm:spPr/>
      <dgm:t>
        <a:bodyPr/>
        <a:lstStyle/>
        <a:p>
          <a:endParaRPr lang="es-ES"/>
        </a:p>
      </dgm:t>
    </dgm:pt>
    <dgm:pt modelId="{3F81E188-9222-4BD2-BDD3-522449A1226B}">
      <dgm:prSet custT="1"/>
      <dgm:spPr/>
      <dgm:t>
        <a:bodyPr/>
        <a:lstStyle/>
        <a:p>
          <a:r>
            <a:rPr lang="en-US" sz="1400" dirty="0" smtClean="0"/>
            <a:t>take-go</a:t>
          </a:r>
          <a:endParaRPr lang="es-ES" sz="1400" dirty="0"/>
        </a:p>
      </dgm:t>
    </dgm:pt>
    <dgm:pt modelId="{AA091C23-AC91-43BF-8503-C3C45DD1FCBF}" type="parTrans" cxnId="{D7AFBCE8-BFAC-462B-8CD5-F72F9496E040}">
      <dgm:prSet/>
      <dgm:spPr/>
      <dgm:t>
        <a:bodyPr/>
        <a:lstStyle/>
        <a:p>
          <a:endParaRPr lang="es-ES"/>
        </a:p>
      </dgm:t>
    </dgm:pt>
    <dgm:pt modelId="{E22D18CA-221A-4CE6-BE06-34C1980F57AE}" type="sibTrans" cxnId="{D7AFBCE8-BFAC-462B-8CD5-F72F9496E040}">
      <dgm:prSet/>
      <dgm:spPr/>
      <dgm:t>
        <a:bodyPr/>
        <a:lstStyle/>
        <a:p>
          <a:endParaRPr lang="es-ES"/>
        </a:p>
      </dgm:t>
    </dgm:pt>
    <dgm:pt modelId="{28A68B24-49B2-4EAF-B056-63C2F59AA22C}" type="pres">
      <dgm:prSet presAssocID="{7E9281AC-3B32-4DD6-B691-9F6B9702886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D29B352-D523-44CF-935E-8B1061505CB7}" type="pres">
      <dgm:prSet presAssocID="{6C92DC2C-48C5-431F-8828-61F40992F465}" presName="hierRoot1" presStyleCnt="0"/>
      <dgm:spPr/>
    </dgm:pt>
    <dgm:pt modelId="{7A8FBF0F-2728-4FC1-AA49-9C150CEE26F0}" type="pres">
      <dgm:prSet presAssocID="{6C92DC2C-48C5-431F-8828-61F40992F465}" presName="composite" presStyleCnt="0"/>
      <dgm:spPr/>
    </dgm:pt>
    <dgm:pt modelId="{C3C2BEF1-E790-4282-87CC-AA1CFCF47D7D}" type="pres">
      <dgm:prSet presAssocID="{6C92DC2C-48C5-431F-8828-61F40992F465}" presName="background" presStyleLbl="node0" presStyleIdx="0" presStyleCnt="1"/>
      <dgm:spPr/>
    </dgm:pt>
    <dgm:pt modelId="{3F3FE1DE-CCD1-45A9-ACAC-9A263BD31361}" type="pres">
      <dgm:prSet presAssocID="{6C92DC2C-48C5-431F-8828-61F40992F465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257966-6D29-4630-AAF6-3C66542F844F}" type="pres">
      <dgm:prSet presAssocID="{6C92DC2C-48C5-431F-8828-61F40992F465}" presName="hierChild2" presStyleCnt="0"/>
      <dgm:spPr/>
    </dgm:pt>
    <dgm:pt modelId="{B2178353-C39C-4361-9B38-9491F1B67F5C}" type="pres">
      <dgm:prSet presAssocID="{3B0A57F8-2E2F-442B-AB93-B9ED2BFE3523}" presName="Name10" presStyleLbl="parChTrans1D2" presStyleIdx="0" presStyleCnt="3"/>
      <dgm:spPr/>
      <dgm:t>
        <a:bodyPr/>
        <a:lstStyle/>
        <a:p>
          <a:endParaRPr lang="es-ES"/>
        </a:p>
      </dgm:t>
    </dgm:pt>
    <dgm:pt modelId="{FAFDE564-9643-4961-BB87-512BFEF97EB0}" type="pres">
      <dgm:prSet presAssocID="{6218F053-78E8-42DF-B6D9-3F58F94E4F99}" presName="hierRoot2" presStyleCnt="0"/>
      <dgm:spPr/>
    </dgm:pt>
    <dgm:pt modelId="{39F91AB9-4F4A-43CD-A4BF-7E9C1E0FF94D}" type="pres">
      <dgm:prSet presAssocID="{6218F053-78E8-42DF-B6D9-3F58F94E4F99}" presName="composite2" presStyleCnt="0"/>
      <dgm:spPr/>
    </dgm:pt>
    <dgm:pt modelId="{ED57A391-9586-47C6-AA21-5B407F9AC076}" type="pres">
      <dgm:prSet presAssocID="{6218F053-78E8-42DF-B6D9-3F58F94E4F99}" presName="background2" presStyleLbl="node2" presStyleIdx="0" presStyleCnt="3"/>
      <dgm:spPr/>
    </dgm:pt>
    <dgm:pt modelId="{BAC0BECD-271B-4EB7-BCD5-62CD99BD9CF1}" type="pres">
      <dgm:prSet presAssocID="{6218F053-78E8-42DF-B6D9-3F58F94E4F99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CC5494-AC0B-41F4-8B4F-9176D0FA16EB}" type="pres">
      <dgm:prSet presAssocID="{6218F053-78E8-42DF-B6D9-3F58F94E4F99}" presName="hierChild3" presStyleCnt="0"/>
      <dgm:spPr/>
    </dgm:pt>
    <dgm:pt modelId="{7188402D-A81D-44A8-A73B-BE8C89E75381}" type="pres">
      <dgm:prSet presAssocID="{85F21141-25DB-478F-93E7-4406E6A19BE9}" presName="Name17" presStyleLbl="parChTrans1D3" presStyleIdx="0" presStyleCnt="6"/>
      <dgm:spPr/>
      <dgm:t>
        <a:bodyPr/>
        <a:lstStyle/>
        <a:p>
          <a:endParaRPr lang="es-ES"/>
        </a:p>
      </dgm:t>
    </dgm:pt>
    <dgm:pt modelId="{DA491C55-093E-4301-9BA3-05750BFFC51F}" type="pres">
      <dgm:prSet presAssocID="{91D5CC34-6C06-486F-81D2-737B80D5F396}" presName="hierRoot3" presStyleCnt="0"/>
      <dgm:spPr/>
    </dgm:pt>
    <dgm:pt modelId="{FA4299B0-358B-4C0B-9905-FE2E56B9677D}" type="pres">
      <dgm:prSet presAssocID="{91D5CC34-6C06-486F-81D2-737B80D5F396}" presName="composite3" presStyleCnt="0"/>
      <dgm:spPr/>
    </dgm:pt>
    <dgm:pt modelId="{1DED2D16-3275-4507-9246-FD9ED3F2FD7C}" type="pres">
      <dgm:prSet presAssocID="{91D5CC34-6C06-486F-81D2-737B80D5F396}" presName="background3" presStyleLbl="node3" presStyleIdx="0" presStyleCnt="6"/>
      <dgm:spPr/>
    </dgm:pt>
    <dgm:pt modelId="{69ACCB66-44F7-45BF-ACE4-11C4A40E189F}" type="pres">
      <dgm:prSet presAssocID="{91D5CC34-6C06-486F-81D2-737B80D5F396}" presName="text3" presStyleLbl="fgAcc3" presStyleIdx="0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8DC73BF-8665-43E8-AED3-FD629ABE593A}" type="pres">
      <dgm:prSet presAssocID="{91D5CC34-6C06-486F-81D2-737B80D5F396}" presName="hierChild4" presStyleCnt="0"/>
      <dgm:spPr/>
    </dgm:pt>
    <dgm:pt modelId="{07351588-8010-453C-AB63-E4D776FDCE3A}" type="pres">
      <dgm:prSet presAssocID="{28B34985-8220-4903-AF9A-B62E524F503C}" presName="Name17" presStyleLbl="parChTrans1D3" presStyleIdx="1" presStyleCnt="6"/>
      <dgm:spPr/>
      <dgm:t>
        <a:bodyPr/>
        <a:lstStyle/>
        <a:p>
          <a:endParaRPr lang="es-ES"/>
        </a:p>
      </dgm:t>
    </dgm:pt>
    <dgm:pt modelId="{7C9824B8-957F-41C4-8889-5186971F4DAB}" type="pres">
      <dgm:prSet presAssocID="{1A5C5CB6-FFE8-47EE-B9E4-F8DAB8D52886}" presName="hierRoot3" presStyleCnt="0"/>
      <dgm:spPr/>
    </dgm:pt>
    <dgm:pt modelId="{2ADB4136-C57B-47DF-AEAA-B33C82CE79B0}" type="pres">
      <dgm:prSet presAssocID="{1A5C5CB6-FFE8-47EE-B9E4-F8DAB8D52886}" presName="composite3" presStyleCnt="0"/>
      <dgm:spPr/>
    </dgm:pt>
    <dgm:pt modelId="{E862F91A-65CB-4A4D-BA26-FF95E3C01EF8}" type="pres">
      <dgm:prSet presAssocID="{1A5C5CB6-FFE8-47EE-B9E4-F8DAB8D52886}" presName="background3" presStyleLbl="node3" presStyleIdx="1" presStyleCnt="6"/>
      <dgm:spPr/>
    </dgm:pt>
    <dgm:pt modelId="{83FB4FB3-2C4D-41CE-9DB8-586821817445}" type="pres">
      <dgm:prSet presAssocID="{1A5C5CB6-FFE8-47EE-B9E4-F8DAB8D52886}" presName="text3" presStyleLbl="fgAcc3" presStyleIdx="1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BD298A2-A86E-4747-BBA6-7D3FA69D90E5}" type="pres">
      <dgm:prSet presAssocID="{1A5C5CB6-FFE8-47EE-B9E4-F8DAB8D52886}" presName="hierChild4" presStyleCnt="0"/>
      <dgm:spPr/>
    </dgm:pt>
    <dgm:pt modelId="{B0EC029A-4D6D-41DB-831C-D47484972C90}" type="pres">
      <dgm:prSet presAssocID="{567C91D6-FF64-42FD-96D3-C84C8A538C8E}" presName="Name10" presStyleLbl="parChTrans1D2" presStyleIdx="1" presStyleCnt="3"/>
      <dgm:spPr/>
      <dgm:t>
        <a:bodyPr/>
        <a:lstStyle/>
        <a:p>
          <a:endParaRPr lang="es-ES"/>
        </a:p>
      </dgm:t>
    </dgm:pt>
    <dgm:pt modelId="{1276B9C0-A8CD-4B86-A5EB-3EEE23FF33AE}" type="pres">
      <dgm:prSet presAssocID="{4CEE02F2-3A6C-4CD4-BFE4-59B87D2EE483}" presName="hierRoot2" presStyleCnt="0"/>
      <dgm:spPr/>
    </dgm:pt>
    <dgm:pt modelId="{62BFC927-8350-411A-966A-0351B9BFEDA6}" type="pres">
      <dgm:prSet presAssocID="{4CEE02F2-3A6C-4CD4-BFE4-59B87D2EE483}" presName="composite2" presStyleCnt="0"/>
      <dgm:spPr/>
    </dgm:pt>
    <dgm:pt modelId="{29064793-EDC8-42D0-8AD0-F8A67F5D3498}" type="pres">
      <dgm:prSet presAssocID="{4CEE02F2-3A6C-4CD4-BFE4-59B87D2EE483}" presName="background2" presStyleLbl="node2" presStyleIdx="1" presStyleCnt="3"/>
      <dgm:spPr/>
    </dgm:pt>
    <dgm:pt modelId="{205E07BA-90E7-43DC-A3EF-47BF9BD790BC}" type="pres">
      <dgm:prSet presAssocID="{4CEE02F2-3A6C-4CD4-BFE4-59B87D2EE483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9659AD4-AD03-4D0D-88FC-95B62332290A}" type="pres">
      <dgm:prSet presAssocID="{4CEE02F2-3A6C-4CD4-BFE4-59B87D2EE483}" presName="hierChild3" presStyleCnt="0"/>
      <dgm:spPr/>
    </dgm:pt>
    <dgm:pt modelId="{DFC43C62-C5DE-448B-96A8-C83009CD1390}" type="pres">
      <dgm:prSet presAssocID="{02889258-B7E4-417A-81F4-55DA527310E9}" presName="Name17" presStyleLbl="parChTrans1D3" presStyleIdx="2" presStyleCnt="6"/>
      <dgm:spPr/>
      <dgm:t>
        <a:bodyPr/>
        <a:lstStyle/>
        <a:p>
          <a:endParaRPr lang="es-ES"/>
        </a:p>
      </dgm:t>
    </dgm:pt>
    <dgm:pt modelId="{99BD192C-00D7-45FC-A3C8-3C0CE1B82790}" type="pres">
      <dgm:prSet presAssocID="{A795D3F0-1894-498A-A92E-D3EECAB0ED2B}" presName="hierRoot3" presStyleCnt="0"/>
      <dgm:spPr/>
    </dgm:pt>
    <dgm:pt modelId="{549F7B66-B069-4D78-9175-B831A4FA03FC}" type="pres">
      <dgm:prSet presAssocID="{A795D3F0-1894-498A-A92E-D3EECAB0ED2B}" presName="composite3" presStyleCnt="0"/>
      <dgm:spPr/>
    </dgm:pt>
    <dgm:pt modelId="{D6E571E9-CD1E-4EC9-8654-7501ECCE383E}" type="pres">
      <dgm:prSet presAssocID="{A795D3F0-1894-498A-A92E-D3EECAB0ED2B}" presName="background3" presStyleLbl="node3" presStyleIdx="2" presStyleCnt="6"/>
      <dgm:spPr/>
    </dgm:pt>
    <dgm:pt modelId="{D14A304C-9439-4EA2-8B49-325AB4F29551}" type="pres">
      <dgm:prSet presAssocID="{A795D3F0-1894-498A-A92E-D3EECAB0ED2B}" presName="text3" presStyleLbl="fgAcc3" presStyleIdx="2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46EA3C-8E9D-4BC3-B472-3E8051C977AD}" type="pres">
      <dgm:prSet presAssocID="{A795D3F0-1894-498A-A92E-D3EECAB0ED2B}" presName="hierChild4" presStyleCnt="0"/>
      <dgm:spPr/>
    </dgm:pt>
    <dgm:pt modelId="{EAF055A6-44F4-45BF-B291-DDF259C803F9}" type="pres">
      <dgm:prSet presAssocID="{2215D28A-6D07-456C-919D-F79822C0D8A8}" presName="Name17" presStyleLbl="parChTrans1D3" presStyleIdx="3" presStyleCnt="6"/>
      <dgm:spPr/>
      <dgm:t>
        <a:bodyPr/>
        <a:lstStyle/>
        <a:p>
          <a:endParaRPr lang="es-ES"/>
        </a:p>
      </dgm:t>
    </dgm:pt>
    <dgm:pt modelId="{FEDD5050-B46F-4B40-BEF6-55FC831E6571}" type="pres">
      <dgm:prSet presAssocID="{BE44AF4B-A397-4BEF-8A96-1750C003939E}" presName="hierRoot3" presStyleCnt="0"/>
      <dgm:spPr/>
    </dgm:pt>
    <dgm:pt modelId="{8F8A9B1E-292E-4803-9273-C82916B836C1}" type="pres">
      <dgm:prSet presAssocID="{BE44AF4B-A397-4BEF-8A96-1750C003939E}" presName="composite3" presStyleCnt="0"/>
      <dgm:spPr/>
    </dgm:pt>
    <dgm:pt modelId="{3B414EC9-FF60-4463-B123-5C37DF34328C}" type="pres">
      <dgm:prSet presAssocID="{BE44AF4B-A397-4BEF-8A96-1750C003939E}" presName="background3" presStyleLbl="node3" presStyleIdx="3" presStyleCnt="6"/>
      <dgm:spPr/>
    </dgm:pt>
    <dgm:pt modelId="{569ABA57-F771-4191-8BB5-F795B3018B3C}" type="pres">
      <dgm:prSet presAssocID="{BE44AF4B-A397-4BEF-8A96-1750C003939E}" presName="text3" presStyleLbl="fgAcc3" presStyleIdx="3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11821B9-CE37-4589-BE6A-A3FC5DCEAFA2}" type="pres">
      <dgm:prSet presAssocID="{BE44AF4B-A397-4BEF-8A96-1750C003939E}" presName="hierChild4" presStyleCnt="0"/>
      <dgm:spPr/>
    </dgm:pt>
    <dgm:pt modelId="{DA9EB0CC-FE4D-42F6-8E2B-5ED47919E9C5}" type="pres">
      <dgm:prSet presAssocID="{70D11526-4E8C-4B8C-8E64-8FD1951E2803}" presName="Name10" presStyleLbl="parChTrans1D2" presStyleIdx="2" presStyleCnt="3"/>
      <dgm:spPr/>
      <dgm:t>
        <a:bodyPr/>
        <a:lstStyle/>
        <a:p>
          <a:endParaRPr lang="es-ES"/>
        </a:p>
      </dgm:t>
    </dgm:pt>
    <dgm:pt modelId="{B0600EEA-51F7-411D-9792-86544F4C546B}" type="pres">
      <dgm:prSet presAssocID="{384C6373-B8D5-4131-BF47-32D42DFFF0C1}" presName="hierRoot2" presStyleCnt="0"/>
      <dgm:spPr/>
    </dgm:pt>
    <dgm:pt modelId="{7641DD62-F075-482C-A5FD-0384E62029AC}" type="pres">
      <dgm:prSet presAssocID="{384C6373-B8D5-4131-BF47-32D42DFFF0C1}" presName="composite2" presStyleCnt="0"/>
      <dgm:spPr/>
    </dgm:pt>
    <dgm:pt modelId="{DC93F2FD-9887-4595-9ACF-2A6202BA0BC0}" type="pres">
      <dgm:prSet presAssocID="{384C6373-B8D5-4131-BF47-32D42DFFF0C1}" presName="background2" presStyleLbl="node2" presStyleIdx="2" presStyleCnt="3"/>
      <dgm:spPr/>
    </dgm:pt>
    <dgm:pt modelId="{8845AC71-EFE3-418B-8473-FD02BDACB5FF}" type="pres">
      <dgm:prSet presAssocID="{384C6373-B8D5-4131-BF47-32D42DFFF0C1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1C235EE-7237-4EC6-AABF-C0865B35EA20}" type="pres">
      <dgm:prSet presAssocID="{384C6373-B8D5-4131-BF47-32D42DFFF0C1}" presName="hierChild3" presStyleCnt="0"/>
      <dgm:spPr/>
    </dgm:pt>
    <dgm:pt modelId="{35062491-4F6A-4D8C-A088-15F1EE7010C2}" type="pres">
      <dgm:prSet presAssocID="{994D7987-3D56-40AA-B5EC-5FAD483A7C39}" presName="Name17" presStyleLbl="parChTrans1D3" presStyleIdx="4" presStyleCnt="6"/>
      <dgm:spPr/>
      <dgm:t>
        <a:bodyPr/>
        <a:lstStyle/>
        <a:p>
          <a:endParaRPr lang="es-ES"/>
        </a:p>
      </dgm:t>
    </dgm:pt>
    <dgm:pt modelId="{C9A9DE25-6607-43F6-B37B-E9814F767982}" type="pres">
      <dgm:prSet presAssocID="{21287A79-C716-49DD-B7C4-35BE3CD2B2E2}" presName="hierRoot3" presStyleCnt="0"/>
      <dgm:spPr/>
    </dgm:pt>
    <dgm:pt modelId="{A7C07BEE-02EA-4DBB-8CA4-9DBAFEB902CD}" type="pres">
      <dgm:prSet presAssocID="{21287A79-C716-49DD-B7C4-35BE3CD2B2E2}" presName="composite3" presStyleCnt="0"/>
      <dgm:spPr/>
    </dgm:pt>
    <dgm:pt modelId="{97CFD9DC-A7BA-45AE-80CD-11A85E9B9BD2}" type="pres">
      <dgm:prSet presAssocID="{21287A79-C716-49DD-B7C4-35BE3CD2B2E2}" presName="background3" presStyleLbl="node3" presStyleIdx="4" presStyleCnt="6"/>
      <dgm:spPr/>
    </dgm:pt>
    <dgm:pt modelId="{E5D7281E-38F1-40D5-8E4D-5748BC4E6C88}" type="pres">
      <dgm:prSet presAssocID="{21287A79-C716-49DD-B7C4-35BE3CD2B2E2}" presName="text3" presStyleLbl="fgAcc3" presStyleIdx="4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435AB5-933A-4329-9FA9-84B175C63B4C}" type="pres">
      <dgm:prSet presAssocID="{21287A79-C716-49DD-B7C4-35BE3CD2B2E2}" presName="hierChild4" presStyleCnt="0"/>
      <dgm:spPr/>
    </dgm:pt>
    <dgm:pt modelId="{34CF12C5-494F-4D28-AB0D-E942A116451B}" type="pres">
      <dgm:prSet presAssocID="{AA091C23-AC91-43BF-8503-C3C45DD1FCBF}" presName="Name17" presStyleLbl="parChTrans1D3" presStyleIdx="5" presStyleCnt="6"/>
      <dgm:spPr/>
      <dgm:t>
        <a:bodyPr/>
        <a:lstStyle/>
        <a:p>
          <a:endParaRPr lang="es-ES"/>
        </a:p>
      </dgm:t>
    </dgm:pt>
    <dgm:pt modelId="{4EE3AFD7-230A-4A62-869B-4CF853FEEBE0}" type="pres">
      <dgm:prSet presAssocID="{3F81E188-9222-4BD2-BDD3-522449A1226B}" presName="hierRoot3" presStyleCnt="0"/>
      <dgm:spPr/>
    </dgm:pt>
    <dgm:pt modelId="{4F6CBD79-CE4D-4792-A8AF-1F50A9C93E7E}" type="pres">
      <dgm:prSet presAssocID="{3F81E188-9222-4BD2-BDD3-522449A1226B}" presName="composite3" presStyleCnt="0"/>
      <dgm:spPr/>
    </dgm:pt>
    <dgm:pt modelId="{458DF227-B0C4-47D6-B742-5205B58BF836}" type="pres">
      <dgm:prSet presAssocID="{3F81E188-9222-4BD2-BDD3-522449A1226B}" presName="background3" presStyleLbl="node3" presStyleIdx="5" presStyleCnt="6"/>
      <dgm:spPr/>
    </dgm:pt>
    <dgm:pt modelId="{BDDA9096-76DB-4251-A043-FD385723B716}" type="pres">
      <dgm:prSet presAssocID="{3F81E188-9222-4BD2-BDD3-522449A1226B}" presName="text3" presStyleLbl="fgAcc3" presStyleIdx="5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648939C-DEC7-43C6-97F6-95C8295F7268}" type="pres">
      <dgm:prSet presAssocID="{3F81E188-9222-4BD2-BDD3-522449A1226B}" presName="hierChild4" presStyleCnt="0"/>
      <dgm:spPr/>
    </dgm:pt>
  </dgm:ptLst>
  <dgm:cxnLst>
    <dgm:cxn modelId="{43C8BEB4-0C71-453A-8552-D18F0BBD7CF1}" type="presOf" srcId="{3B0A57F8-2E2F-442B-AB93-B9ED2BFE3523}" destId="{B2178353-C39C-4361-9B38-9491F1B67F5C}" srcOrd="0" destOrd="0" presId="urn:microsoft.com/office/officeart/2005/8/layout/hierarchy1"/>
    <dgm:cxn modelId="{2E861767-5BEA-4D5C-88F3-6DD5EBBCC09A}" type="presOf" srcId="{91D5CC34-6C06-486F-81D2-737B80D5F396}" destId="{69ACCB66-44F7-45BF-ACE4-11C4A40E189F}" srcOrd="0" destOrd="0" presId="urn:microsoft.com/office/officeart/2005/8/layout/hierarchy1"/>
    <dgm:cxn modelId="{D482E3A9-AC40-4AD8-8823-84141912F36F}" type="presOf" srcId="{3F81E188-9222-4BD2-BDD3-522449A1226B}" destId="{BDDA9096-76DB-4251-A043-FD385723B716}" srcOrd="0" destOrd="0" presId="urn:microsoft.com/office/officeart/2005/8/layout/hierarchy1"/>
    <dgm:cxn modelId="{F2FFE68E-4103-46C0-A695-979173A2F544}" srcId="{6218F053-78E8-42DF-B6D9-3F58F94E4F99}" destId="{1A5C5CB6-FFE8-47EE-B9E4-F8DAB8D52886}" srcOrd="1" destOrd="0" parTransId="{28B34985-8220-4903-AF9A-B62E524F503C}" sibTransId="{AD569D95-8A8A-4FA8-98F6-4CADF1C1E99F}"/>
    <dgm:cxn modelId="{C2F91787-BDCA-4AF8-9C83-0F76FCDD0E1E}" type="presOf" srcId="{70D11526-4E8C-4B8C-8E64-8FD1951E2803}" destId="{DA9EB0CC-FE4D-42F6-8E2B-5ED47919E9C5}" srcOrd="0" destOrd="0" presId="urn:microsoft.com/office/officeart/2005/8/layout/hierarchy1"/>
    <dgm:cxn modelId="{258A1B82-993A-4249-BCEF-DAF254CC81E8}" type="presOf" srcId="{2215D28A-6D07-456C-919D-F79822C0D8A8}" destId="{EAF055A6-44F4-45BF-B291-DDF259C803F9}" srcOrd="0" destOrd="0" presId="urn:microsoft.com/office/officeart/2005/8/layout/hierarchy1"/>
    <dgm:cxn modelId="{CEC716DE-A992-4337-AA21-7B6A5F44F921}" type="presOf" srcId="{994D7987-3D56-40AA-B5EC-5FAD483A7C39}" destId="{35062491-4F6A-4D8C-A088-15F1EE7010C2}" srcOrd="0" destOrd="0" presId="urn:microsoft.com/office/officeart/2005/8/layout/hierarchy1"/>
    <dgm:cxn modelId="{6C394A78-CC72-4D06-91A7-2E95442C50AD}" type="presOf" srcId="{567C91D6-FF64-42FD-96D3-C84C8A538C8E}" destId="{B0EC029A-4D6D-41DB-831C-D47484972C90}" srcOrd="0" destOrd="0" presId="urn:microsoft.com/office/officeart/2005/8/layout/hierarchy1"/>
    <dgm:cxn modelId="{AED60D4B-E707-411A-9A2E-AB476BBF29DF}" srcId="{4CEE02F2-3A6C-4CD4-BFE4-59B87D2EE483}" destId="{BE44AF4B-A397-4BEF-8A96-1750C003939E}" srcOrd="1" destOrd="0" parTransId="{2215D28A-6D07-456C-919D-F79822C0D8A8}" sibTransId="{CF60DADA-7981-4985-B087-0A7BDE383BC1}"/>
    <dgm:cxn modelId="{5C965BD0-0F07-475D-B505-4FE40E0447B0}" srcId="{6C92DC2C-48C5-431F-8828-61F40992F465}" destId="{6218F053-78E8-42DF-B6D9-3F58F94E4F99}" srcOrd="0" destOrd="0" parTransId="{3B0A57F8-2E2F-442B-AB93-B9ED2BFE3523}" sibTransId="{181CE4CC-0A50-4B19-B84D-C4B1F538A20E}"/>
    <dgm:cxn modelId="{3ACBDD10-3E72-4486-883D-84CE751EA8AF}" type="presOf" srcId="{384C6373-B8D5-4131-BF47-32D42DFFF0C1}" destId="{8845AC71-EFE3-418B-8473-FD02BDACB5FF}" srcOrd="0" destOrd="0" presId="urn:microsoft.com/office/officeart/2005/8/layout/hierarchy1"/>
    <dgm:cxn modelId="{D7AFBCE8-BFAC-462B-8CD5-F72F9496E040}" srcId="{384C6373-B8D5-4131-BF47-32D42DFFF0C1}" destId="{3F81E188-9222-4BD2-BDD3-522449A1226B}" srcOrd="1" destOrd="0" parTransId="{AA091C23-AC91-43BF-8503-C3C45DD1FCBF}" sibTransId="{E22D18CA-221A-4CE6-BE06-34C1980F57AE}"/>
    <dgm:cxn modelId="{2C49048B-B2AC-419C-A305-143475E7351C}" srcId="{6218F053-78E8-42DF-B6D9-3F58F94E4F99}" destId="{91D5CC34-6C06-486F-81D2-737B80D5F396}" srcOrd="0" destOrd="0" parTransId="{85F21141-25DB-478F-93E7-4406E6A19BE9}" sibTransId="{ABC4C758-0C47-4B2B-910C-8758FB313858}"/>
    <dgm:cxn modelId="{07C36BC2-F1E6-491C-BBB7-B948FF2D545E}" type="presOf" srcId="{BE44AF4B-A397-4BEF-8A96-1750C003939E}" destId="{569ABA57-F771-4191-8BB5-F795B3018B3C}" srcOrd="0" destOrd="0" presId="urn:microsoft.com/office/officeart/2005/8/layout/hierarchy1"/>
    <dgm:cxn modelId="{18503D55-A685-4015-91EC-AB7D7C870248}" type="presOf" srcId="{7E9281AC-3B32-4DD6-B691-9F6B9702886C}" destId="{28A68B24-49B2-4EAF-B056-63C2F59AA22C}" srcOrd="0" destOrd="0" presId="urn:microsoft.com/office/officeart/2005/8/layout/hierarchy1"/>
    <dgm:cxn modelId="{623740FB-1D9C-4612-A858-561AD8F30D41}" srcId="{6C92DC2C-48C5-431F-8828-61F40992F465}" destId="{4CEE02F2-3A6C-4CD4-BFE4-59B87D2EE483}" srcOrd="1" destOrd="0" parTransId="{567C91D6-FF64-42FD-96D3-C84C8A538C8E}" sibTransId="{275F4B99-CCEA-4E6A-8D8A-22DACFF4D398}"/>
    <dgm:cxn modelId="{0C653F51-45E5-4D9E-B278-ACF50068B42F}" type="presOf" srcId="{6218F053-78E8-42DF-B6D9-3F58F94E4F99}" destId="{BAC0BECD-271B-4EB7-BCD5-62CD99BD9CF1}" srcOrd="0" destOrd="0" presId="urn:microsoft.com/office/officeart/2005/8/layout/hierarchy1"/>
    <dgm:cxn modelId="{D3B96300-88F2-460E-B662-A8F5AEA953BE}" srcId="{384C6373-B8D5-4131-BF47-32D42DFFF0C1}" destId="{21287A79-C716-49DD-B7C4-35BE3CD2B2E2}" srcOrd="0" destOrd="0" parTransId="{994D7987-3D56-40AA-B5EC-5FAD483A7C39}" sibTransId="{05BE22D7-932C-4689-A125-C8FE2DB033E7}"/>
    <dgm:cxn modelId="{FA619362-7814-4C51-80F4-9E6B2F3AA78A}" type="presOf" srcId="{6C92DC2C-48C5-431F-8828-61F40992F465}" destId="{3F3FE1DE-CCD1-45A9-ACAC-9A263BD31361}" srcOrd="0" destOrd="0" presId="urn:microsoft.com/office/officeart/2005/8/layout/hierarchy1"/>
    <dgm:cxn modelId="{FD58CAA4-9C24-46F1-801E-1E18AEA8CFCF}" srcId="{4CEE02F2-3A6C-4CD4-BFE4-59B87D2EE483}" destId="{A795D3F0-1894-498A-A92E-D3EECAB0ED2B}" srcOrd="0" destOrd="0" parTransId="{02889258-B7E4-417A-81F4-55DA527310E9}" sibTransId="{833F25B3-948D-4CAD-B28E-BC5EA3D35A60}"/>
    <dgm:cxn modelId="{4CEA783D-A1B8-45C5-B66B-07BF1184A75F}" type="presOf" srcId="{1A5C5CB6-FFE8-47EE-B9E4-F8DAB8D52886}" destId="{83FB4FB3-2C4D-41CE-9DB8-586821817445}" srcOrd="0" destOrd="0" presId="urn:microsoft.com/office/officeart/2005/8/layout/hierarchy1"/>
    <dgm:cxn modelId="{97FD663D-7D28-4EC3-A02C-7113ABFFA86F}" type="presOf" srcId="{AA091C23-AC91-43BF-8503-C3C45DD1FCBF}" destId="{34CF12C5-494F-4D28-AB0D-E942A116451B}" srcOrd="0" destOrd="0" presId="urn:microsoft.com/office/officeart/2005/8/layout/hierarchy1"/>
    <dgm:cxn modelId="{8D598FF9-5D75-4783-84E6-36EC7EB7CC59}" type="presOf" srcId="{4CEE02F2-3A6C-4CD4-BFE4-59B87D2EE483}" destId="{205E07BA-90E7-43DC-A3EF-47BF9BD790BC}" srcOrd="0" destOrd="0" presId="urn:microsoft.com/office/officeart/2005/8/layout/hierarchy1"/>
    <dgm:cxn modelId="{8990F4B1-27A6-433C-BB8B-3652F4DFB5BC}" type="presOf" srcId="{21287A79-C716-49DD-B7C4-35BE3CD2B2E2}" destId="{E5D7281E-38F1-40D5-8E4D-5748BC4E6C88}" srcOrd="0" destOrd="0" presId="urn:microsoft.com/office/officeart/2005/8/layout/hierarchy1"/>
    <dgm:cxn modelId="{2E0F7A48-E177-444E-8071-649B4B8038E2}" type="presOf" srcId="{28B34985-8220-4903-AF9A-B62E524F503C}" destId="{07351588-8010-453C-AB63-E4D776FDCE3A}" srcOrd="0" destOrd="0" presId="urn:microsoft.com/office/officeart/2005/8/layout/hierarchy1"/>
    <dgm:cxn modelId="{6B5DCD7C-AF03-434F-8BFD-E60498ED9C89}" srcId="{7E9281AC-3B32-4DD6-B691-9F6B9702886C}" destId="{6C92DC2C-48C5-431F-8828-61F40992F465}" srcOrd="0" destOrd="0" parTransId="{68CDB8D7-D3FB-4501-A2AD-343D1FF80AD1}" sibTransId="{9C6500BD-7A7A-462C-B1C6-658BA06EF55C}"/>
    <dgm:cxn modelId="{AF549E6F-5C69-4EBF-B26C-DA6857EAC207}" type="presOf" srcId="{02889258-B7E4-417A-81F4-55DA527310E9}" destId="{DFC43C62-C5DE-448B-96A8-C83009CD1390}" srcOrd="0" destOrd="0" presId="urn:microsoft.com/office/officeart/2005/8/layout/hierarchy1"/>
    <dgm:cxn modelId="{F00ADB2C-9058-49F7-947D-4D3687217AEC}" srcId="{6C92DC2C-48C5-431F-8828-61F40992F465}" destId="{384C6373-B8D5-4131-BF47-32D42DFFF0C1}" srcOrd="2" destOrd="0" parTransId="{70D11526-4E8C-4B8C-8E64-8FD1951E2803}" sibTransId="{01F5E09D-FD1C-478F-95CB-0C2DB4C06B18}"/>
    <dgm:cxn modelId="{F1DD16C1-E5D4-4F28-A293-ED48C1AB6D99}" type="presOf" srcId="{85F21141-25DB-478F-93E7-4406E6A19BE9}" destId="{7188402D-A81D-44A8-A73B-BE8C89E75381}" srcOrd="0" destOrd="0" presId="urn:microsoft.com/office/officeart/2005/8/layout/hierarchy1"/>
    <dgm:cxn modelId="{0BC77702-855B-4A9F-9125-6CE9F83DE117}" type="presOf" srcId="{A795D3F0-1894-498A-A92E-D3EECAB0ED2B}" destId="{D14A304C-9439-4EA2-8B49-325AB4F29551}" srcOrd="0" destOrd="0" presId="urn:microsoft.com/office/officeart/2005/8/layout/hierarchy1"/>
    <dgm:cxn modelId="{D9F69D32-4CFA-4CDE-89B1-959641046CF5}" type="presParOf" srcId="{28A68B24-49B2-4EAF-B056-63C2F59AA22C}" destId="{2D29B352-D523-44CF-935E-8B1061505CB7}" srcOrd="0" destOrd="0" presId="urn:microsoft.com/office/officeart/2005/8/layout/hierarchy1"/>
    <dgm:cxn modelId="{229A4FF3-7D9B-4DDB-9C5C-5F9829063DCC}" type="presParOf" srcId="{2D29B352-D523-44CF-935E-8B1061505CB7}" destId="{7A8FBF0F-2728-4FC1-AA49-9C150CEE26F0}" srcOrd="0" destOrd="0" presId="urn:microsoft.com/office/officeart/2005/8/layout/hierarchy1"/>
    <dgm:cxn modelId="{CCEDD58F-C5DC-4160-81C2-AC407AFB8BF1}" type="presParOf" srcId="{7A8FBF0F-2728-4FC1-AA49-9C150CEE26F0}" destId="{C3C2BEF1-E790-4282-87CC-AA1CFCF47D7D}" srcOrd="0" destOrd="0" presId="urn:microsoft.com/office/officeart/2005/8/layout/hierarchy1"/>
    <dgm:cxn modelId="{E2DD199C-7D36-48DC-BC1A-2ACEE8D22FBF}" type="presParOf" srcId="{7A8FBF0F-2728-4FC1-AA49-9C150CEE26F0}" destId="{3F3FE1DE-CCD1-45A9-ACAC-9A263BD31361}" srcOrd="1" destOrd="0" presId="urn:microsoft.com/office/officeart/2005/8/layout/hierarchy1"/>
    <dgm:cxn modelId="{0DB9AF0A-3524-4E8B-B902-CDFBA09C4B59}" type="presParOf" srcId="{2D29B352-D523-44CF-935E-8B1061505CB7}" destId="{4F257966-6D29-4630-AAF6-3C66542F844F}" srcOrd="1" destOrd="0" presId="urn:microsoft.com/office/officeart/2005/8/layout/hierarchy1"/>
    <dgm:cxn modelId="{68801AED-9623-4BAA-A50F-60C1E6839ED5}" type="presParOf" srcId="{4F257966-6D29-4630-AAF6-3C66542F844F}" destId="{B2178353-C39C-4361-9B38-9491F1B67F5C}" srcOrd="0" destOrd="0" presId="urn:microsoft.com/office/officeart/2005/8/layout/hierarchy1"/>
    <dgm:cxn modelId="{96FEC071-BDCE-4741-968E-9996AD6F97B3}" type="presParOf" srcId="{4F257966-6D29-4630-AAF6-3C66542F844F}" destId="{FAFDE564-9643-4961-BB87-512BFEF97EB0}" srcOrd="1" destOrd="0" presId="urn:microsoft.com/office/officeart/2005/8/layout/hierarchy1"/>
    <dgm:cxn modelId="{BF33C710-47A1-4207-A364-8129D6E0B92C}" type="presParOf" srcId="{FAFDE564-9643-4961-BB87-512BFEF97EB0}" destId="{39F91AB9-4F4A-43CD-A4BF-7E9C1E0FF94D}" srcOrd="0" destOrd="0" presId="urn:microsoft.com/office/officeart/2005/8/layout/hierarchy1"/>
    <dgm:cxn modelId="{BBD84CA1-67A7-4DBF-8668-526B8A6C84A0}" type="presParOf" srcId="{39F91AB9-4F4A-43CD-A4BF-7E9C1E0FF94D}" destId="{ED57A391-9586-47C6-AA21-5B407F9AC076}" srcOrd="0" destOrd="0" presId="urn:microsoft.com/office/officeart/2005/8/layout/hierarchy1"/>
    <dgm:cxn modelId="{C9777F86-51BB-43FD-9862-00706BBA7F8A}" type="presParOf" srcId="{39F91AB9-4F4A-43CD-A4BF-7E9C1E0FF94D}" destId="{BAC0BECD-271B-4EB7-BCD5-62CD99BD9CF1}" srcOrd="1" destOrd="0" presId="urn:microsoft.com/office/officeart/2005/8/layout/hierarchy1"/>
    <dgm:cxn modelId="{FFF2E9C0-1B5B-4347-BB32-8C4116B738D4}" type="presParOf" srcId="{FAFDE564-9643-4961-BB87-512BFEF97EB0}" destId="{92CC5494-AC0B-41F4-8B4F-9176D0FA16EB}" srcOrd="1" destOrd="0" presId="urn:microsoft.com/office/officeart/2005/8/layout/hierarchy1"/>
    <dgm:cxn modelId="{C32E6559-DA52-4641-9A4C-EF9401BE67DB}" type="presParOf" srcId="{92CC5494-AC0B-41F4-8B4F-9176D0FA16EB}" destId="{7188402D-A81D-44A8-A73B-BE8C89E75381}" srcOrd="0" destOrd="0" presId="urn:microsoft.com/office/officeart/2005/8/layout/hierarchy1"/>
    <dgm:cxn modelId="{BA0D4A85-D33D-4211-89C6-A182D0920760}" type="presParOf" srcId="{92CC5494-AC0B-41F4-8B4F-9176D0FA16EB}" destId="{DA491C55-093E-4301-9BA3-05750BFFC51F}" srcOrd="1" destOrd="0" presId="urn:microsoft.com/office/officeart/2005/8/layout/hierarchy1"/>
    <dgm:cxn modelId="{7E4126ED-08C7-420E-B662-70AE202A7E2E}" type="presParOf" srcId="{DA491C55-093E-4301-9BA3-05750BFFC51F}" destId="{FA4299B0-358B-4C0B-9905-FE2E56B9677D}" srcOrd="0" destOrd="0" presId="urn:microsoft.com/office/officeart/2005/8/layout/hierarchy1"/>
    <dgm:cxn modelId="{BC66F56A-8F00-4B7B-B7D6-05C9C9B0497E}" type="presParOf" srcId="{FA4299B0-358B-4C0B-9905-FE2E56B9677D}" destId="{1DED2D16-3275-4507-9246-FD9ED3F2FD7C}" srcOrd="0" destOrd="0" presId="urn:microsoft.com/office/officeart/2005/8/layout/hierarchy1"/>
    <dgm:cxn modelId="{3B18D817-7A84-4CB4-9FB6-8C7556B82A6E}" type="presParOf" srcId="{FA4299B0-358B-4C0B-9905-FE2E56B9677D}" destId="{69ACCB66-44F7-45BF-ACE4-11C4A40E189F}" srcOrd="1" destOrd="0" presId="urn:microsoft.com/office/officeart/2005/8/layout/hierarchy1"/>
    <dgm:cxn modelId="{CBC834A2-7BE8-414A-AC1A-122DB194733D}" type="presParOf" srcId="{DA491C55-093E-4301-9BA3-05750BFFC51F}" destId="{F8DC73BF-8665-43E8-AED3-FD629ABE593A}" srcOrd="1" destOrd="0" presId="urn:microsoft.com/office/officeart/2005/8/layout/hierarchy1"/>
    <dgm:cxn modelId="{ABDFB4EA-7556-49BC-8A3D-A9CCE41F01F9}" type="presParOf" srcId="{92CC5494-AC0B-41F4-8B4F-9176D0FA16EB}" destId="{07351588-8010-453C-AB63-E4D776FDCE3A}" srcOrd="2" destOrd="0" presId="urn:microsoft.com/office/officeart/2005/8/layout/hierarchy1"/>
    <dgm:cxn modelId="{417F7D9A-7F7D-4363-8229-0D5E78C95241}" type="presParOf" srcId="{92CC5494-AC0B-41F4-8B4F-9176D0FA16EB}" destId="{7C9824B8-957F-41C4-8889-5186971F4DAB}" srcOrd="3" destOrd="0" presId="urn:microsoft.com/office/officeart/2005/8/layout/hierarchy1"/>
    <dgm:cxn modelId="{BC7EC233-2F9D-4AFF-8508-3152776F620C}" type="presParOf" srcId="{7C9824B8-957F-41C4-8889-5186971F4DAB}" destId="{2ADB4136-C57B-47DF-AEAA-B33C82CE79B0}" srcOrd="0" destOrd="0" presId="urn:microsoft.com/office/officeart/2005/8/layout/hierarchy1"/>
    <dgm:cxn modelId="{1689CD4B-A7E3-404D-9684-859A13148E82}" type="presParOf" srcId="{2ADB4136-C57B-47DF-AEAA-B33C82CE79B0}" destId="{E862F91A-65CB-4A4D-BA26-FF95E3C01EF8}" srcOrd="0" destOrd="0" presId="urn:microsoft.com/office/officeart/2005/8/layout/hierarchy1"/>
    <dgm:cxn modelId="{F833273B-C2EE-4EAD-B4BB-2A763B13FF1C}" type="presParOf" srcId="{2ADB4136-C57B-47DF-AEAA-B33C82CE79B0}" destId="{83FB4FB3-2C4D-41CE-9DB8-586821817445}" srcOrd="1" destOrd="0" presId="urn:microsoft.com/office/officeart/2005/8/layout/hierarchy1"/>
    <dgm:cxn modelId="{E3D38933-A542-4DDF-BA63-0E0ECAE8C96E}" type="presParOf" srcId="{7C9824B8-957F-41C4-8889-5186971F4DAB}" destId="{DBD298A2-A86E-4747-BBA6-7D3FA69D90E5}" srcOrd="1" destOrd="0" presId="urn:microsoft.com/office/officeart/2005/8/layout/hierarchy1"/>
    <dgm:cxn modelId="{469C690D-6449-41B2-9534-15671C8FD6A1}" type="presParOf" srcId="{4F257966-6D29-4630-AAF6-3C66542F844F}" destId="{B0EC029A-4D6D-41DB-831C-D47484972C90}" srcOrd="2" destOrd="0" presId="urn:microsoft.com/office/officeart/2005/8/layout/hierarchy1"/>
    <dgm:cxn modelId="{03A09A9A-17F3-4BB6-99D5-70436379FC4B}" type="presParOf" srcId="{4F257966-6D29-4630-AAF6-3C66542F844F}" destId="{1276B9C0-A8CD-4B86-A5EB-3EEE23FF33AE}" srcOrd="3" destOrd="0" presId="urn:microsoft.com/office/officeart/2005/8/layout/hierarchy1"/>
    <dgm:cxn modelId="{29DF17F7-0DCF-411F-AE1C-78FA64CD3A24}" type="presParOf" srcId="{1276B9C0-A8CD-4B86-A5EB-3EEE23FF33AE}" destId="{62BFC927-8350-411A-966A-0351B9BFEDA6}" srcOrd="0" destOrd="0" presId="urn:microsoft.com/office/officeart/2005/8/layout/hierarchy1"/>
    <dgm:cxn modelId="{65E43027-6125-4B51-81E3-45A556D979A1}" type="presParOf" srcId="{62BFC927-8350-411A-966A-0351B9BFEDA6}" destId="{29064793-EDC8-42D0-8AD0-F8A67F5D3498}" srcOrd="0" destOrd="0" presId="urn:microsoft.com/office/officeart/2005/8/layout/hierarchy1"/>
    <dgm:cxn modelId="{F4CD4D6C-4654-4A0F-97BC-65AC3A72EAC9}" type="presParOf" srcId="{62BFC927-8350-411A-966A-0351B9BFEDA6}" destId="{205E07BA-90E7-43DC-A3EF-47BF9BD790BC}" srcOrd="1" destOrd="0" presId="urn:microsoft.com/office/officeart/2005/8/layout/hierarchy1"/>
    <dgm:cxn modelId="{4174AFAA-5A76-4968-90A1-B3516F0D5CFB}" type="presParOf" srcId="{1276B9C0-A8CD-4B86-A5EB-3EEE23FF33AE}" destId="{99659AD4-AD03-4D0D-88FC-95B62332290A}" srcOrd="1" destOrd="0" presId="urn:microsoft.com/office/officeart/2005/8/layout/hierarchy1"/>
    <dgm:cxn modelId="{E63A49AE-7D23-4BC2-A664-FB5DC323EFE3}" type="presParOf" srcId="{99659AD4-AD03-4D0D-88FC-95B62332290A}" destId="{DFC43C62-C5DE-448B-96A8-C83009CD1390}" srcOrd="0" destOrd="0" presId="urn:microsoft.com/office/officeart/2005/8/layout/hierarchy1"/>
    <dgm:cxn modelId="{8769DD8D-C71A-4976-9FB4-F70E3131EB4A}" type="presParOf" srcId="{99659AD4-AD03-4D0D-88FC-95B62332290A}" destId="{99BD192C-00D7-45FC-A3C8-3C0CE1B82790}" srcOrd="1" destOrd="0" presId="urn:microsoft.com/office/officeart/2005/8/layout/hierarchy1"/>
    <dgm:cxn modelId="{3BD44A8C-D3EA-4BD7-801F-3A4819DFF02A}" type="presParOf" srcId="{99BD192C-00D7-45FC-A3C8-3C0CE1B82790}" destId="{549F7B66-B069-4D78-9175-B831A4FA03FC}" srcOrd="0" destOrd="0" presId="urn:microsoft.com/office/officeart/2005/8/layout/hierarchy1"/>
    <dgm:cxn modelId="{7562267A-0D4D-4C7B-877E-89E36278C7D0}" type="presParOf" srcId="{549F7B66-B069-4D78-9175-B831A4FA03FC}" destId="{D6E571E9-CD1E-4EC9-8654-7501ECCE383E}" srcOrd="0" destOrd="0" presId="urn:microsoft.com/office/officeart/2005/8/layout/hierarchy1"/>
    <dgm:cxn modelId="{95CD0458-C612-47D5-8118-622C7AAC2900}" type="presParOf" srcId="{549F7B66-B069-4D78-9175-B831A4FA03FC}" destId="{D14A304C-9439-4EA2-8B49-325AB4F29551}" srcOrd="1" destOrd="0" presId="urn:microsoft.com/office/officeart/2005/8/layout/hierarchy1"/>
    <dgm:cxn modelId="{7FFD1396-2267-4D22-8F8F-1B1A52B5457B}" type="presParOf" srcId="{99BD192C-00D7-45FC-A3C8-3C0CE1B82790}" destId="{D846EA3C-8E9D-4BC3-B472-3E8051C977AD}" srcOrd="1" destOrd="0" presId="urn:microsoft.com/office/officeart/2005/8/layout/hierarchy1"/>
    <dgm:cxn modelId="{02F01195-49A9-43E7-B388-17BBDC85B595}" type="presParOf" srcId="{99659AD4-AD03-4D0D-88FC-95B62332290A}" destId="{EAF055A6-44F4-45BF-B291-DDF259C803F9}" srcOrd="2" destOrd="0" presId="urn:microsoft.com/office/officeart/2005/8/layout/hierarchy1"/>
    <dgm:cxn modelId="{F3D6A92B-9420-444F-AE1C-6EA149298208}" type="presParOf" srcId="{99659AD4-AD03-4D0D-88FC-95B62332290A}" destId="{FEDD5050-B46F-4B40-BEF6-55FC831E6571}" srcOrd="3" destOrd="0" presId="urn:microsoft.com/office/officeart/2005/8/layout/hierarchy1"/>
    <dgm:cxn modelId="{6B33B1CA-673A-406F-9240-C1431BD6C13D}" type="presParOf" srcId="{FEDD5050-B46F-4B40-BEF6-55FC831E6571}" destId="{8F8A9B1E-292E-4803-9273-C82916B836C1}" srcOrd="0" destOrd="0" presId="urn:microsoft.com/office/officeart/2005/8/layout/hierarchy1"/>
    <dgm:cxn modelId="{FD8DA0A7-E33A-4FC4-928B-7637500F4E39}" type="presParOf" srcId="{8F8A9B1E-292E-4803-9273-C82916B836C1}" destId="{3B414EC9-FF60-4463-B123-5C37DF34328C}" srcOrd="0" destOrd="0" presId="urn:microsoft.com/office/officeart/2005/8/layout/hierarchy1"/>
    <dgm:cxn modelId="{7297E568-C6D7-49E0-8D72-42C1F5A42D67}" type="presParOf" srcId="{8F8A9B1E-292E-4803-9273-C82916B836C1}" destId="{569ABA57-F771-4191-8BB5-F795B3018B3C}" srcOrd="1" destOrd="0" presId="urn:microsoft.com/office/officeart/2005/8/layout/hierarchy1"/>
    <dgm:cxn modelId="{5592FB32-BB92-4333-B01D-F64F0B571A88}" type="presParOf" srcId="{FEDD5050-B46F-4B40-BEF6-55FC831E6571}" destId="{211821B9-CE37-4589-BE6A-A3FC5DCEAFA2}" srcOrd="1" destOrd="0" presId="urn:microsoft.com/office/officeart/2005/8/layout/hierarchy1"/>
    <dgm:cxn modelId="{9EF64731-09ED-4761-B8FB-D0B8C83DDDFE}" type="presParOf" srcId="{4F257966-6D29-4630-AAF6-3C66542F844F}" destId="{DA9EB0CC-FE4D-42F6-8E2B-5ED47919E9C5}" srcOrd="4" destOrd="0" presId="urn:microsoft.com/office/officeart/2005/8/layout/hierarchy1"/>
    <dgm:cxn modelId="{2C6BA8D2-982E-4794-A24C-AFE1E9ED0914}" type="presParOf" srcId="{4F257966-6D29-4630-AAF6-3C66542F844F}" destId="{B0600EEA-51F7-411D-9792-86544F4C546B}" srcOrd="5" destOrd="0" presId="urn:microsoft.com/office/officeart/2005/8/layout/hierarchy1"/>
    <dgm:cxn modelId="{3D5C0F51-8F2D-4225-9AAC-C39BF6EC0FAB}" type="presParOf" srcId="{B0600EEA-51F7-411D-9792-86544F4C546B}" destId="{7641DD62-F075-482C-A5FD-0384E62029AC}" srcOrd="0" destOrd="0" presId="urn:microsoft.com/office/officeart/2005/8/layout/hierarchy1"/>
    <dgm:cxn modelId="{15D174F3-D4B9-46CE-8A55-291CDC4F78DE}" type="presParOf" srcId="{7641DD62-F075-482C-A5FD-0384E62029AC}" destId="{DC93F2FD-9887-4595-9ACF-2A6202BA0BC0}" srcOrd="0" destOrd="0" presId="urn:microsoft.com/office/officeart/2005/8/layout/hierarchy1"/>
    <dgm:cxn modelId="{35AF12C7-8140-4F03-ADEF-C47721221A4C}" type="presParOf" srcId="{7641DD62-F075-482C-A5FD-0384E62029AC}" destId="{8845AC71-EFE3-418B-8473-FD02BDACB5FF}" srcOrd="1" destOrd="0" presId="urn:microsoft.com/office/officeart/2005/8/layout/hierarchy1"/>
    <dgm:cxn modelId="{84E8550B-177B-4832-BB1F-7077F5F17A60}" type="presParOf" srcId="{B0600EEA-51F7-411D-9792-86544F4C546B}" destId="{91C235EE-7237-4EC6-AABF-C0865B35EA20}" srcOrd="1" destOrd="0" presId="urn:microsoft.com/office/officeart/2005/8/layout/hierarchy1"/>
    <dgm:cxn modelId="{B4040FDA-A148-45FF-8765-6DF85C942FA7}" type="presParOf" srcId="{91C235EE-7237-4EC6-AABF-C0865B35EA20}" destId="{35062491-4F6A-4D8C-A088-15F1EE7010C2}" srcOrd="0" destOrd="0" presId="urn:microsoft.com/office/officeart/2005/8/layout/hierarchy1"/>
    <dgm:cxn modelId="{1F7C6955-1E7A-4015-A046-DEEB46844159}" type="presParOf" srcId="{91C235EE-7237-4EC6-AABF-C0865B35EA20}" destId="{C9A9DE25-6607-43F6-B37B-E9814F767982}" srcOrd="1" destOrd="0" presId="urn:microsoft.com/office/officeart/2005/8/layout/hierarchy1"/>
    <dgm:cxn modelId="{5A0D8556-D37B-4AAE-963B-AC36AC4B59D5}" type="presParOf" srcId="{C9A9DE25-6607-43F6-B37B-E9814F767982}" destId="{A7C07BEE-02EA-4DBB-8CA4-9DBAFEB902CD}" srcOrd="0" destOrd="0" presId="urn:microsoft.com/office/officeart/2005/8/layout/hierarchy1"/>
    <dgm:cxn modelId="{B2694B1B-4872-41EE-9ACA-6DE1F33405B8}" type="presParOf" srcId="{A7C07BEE-02EA-4DBB-8CA4-9DBAFEB902CD}" destId="{97CFD9DC-A7BA-45AE-80CD-11A85E9B9BD2}" srcOrd="0" destOrd="0" presId="urn:microsoft.com/office/officeart/2005/8/layout/hierarchy1"/>
    <dgm:cxn modelId="{75C8467F-D0CD-4AA9-A8C3-D417221AE924}" type="presParOf" srcId="{A7C07BEE-02EA-4DBB-8CA4-9DBAFEB902CD}" destId="{E5D7281E-38F1-40D5-8E4D-5748BC4E6C88}" srcOrd="1" destOrd="0" presId="urn:microsoft.com/office/officeart/2005/8/layout/hierarchy1"/>
    <dgm:cxn modelId="{9A48FAA9-BC91-485E-813F-7B11E4820499}" type="presParOf" srcId="{C9A9DE25-6607-43F6-B37B-E9814F767982}" destId="{FE435AB5-933A-4329-9FA9-84B175C63B4C}" srcOrd="1" destOrd="0" presId="urn:microsoft.com/office/officeart/2005/8/layout/hierarchy1"/>
    <dgm:cxn modelId="{07183232-D2D8-4E2E-8FD3-11FDC1413E87}" type="presParOf" srcId="{91C235EE-7237-4EC6-AABF-C0865B35EA20}" destId="{34CF12C5-494F-4D28-AB0D-E942A116451B}" srcOrd="2" destOrd="0" presId="urn:microsoft.com/office/officeart/2005/8/layout/hierarchy1"/>
    <dgm:cxn modelId="{31365B52-3FC3-4D68-9C2F-8FE6AC397F7A}" type="presParOf" srcId="{91C235EE-7237-4EC6-AABF-C0865B35EA20}" destId="{4EE3AFD7-230A-4A62-869B-4CF853FEEBE0}" srcOrd="3" destOrd="0" presId="urn:microsoft.com/office/officeart/2005/8/layout/hierarchy1"/>
    <dgm:cxn modelId="{36D500E3-728A-442D-B9A1-D0E5C012F819}" type="presParOf" srcId="{4EE3AFD7-230A-4A62-869B-4CF853FEEBE0}" destId="{4F6CBD79-CE4D-4792-A8AF-1F50A9C93E7E}" srcOrd="0" destOrd="0" presId="urn:microsoft.com/office/officeart/2005/8/layout/hierarchy1"/>
    <dgm:cxn modelId="{49929A08-E73F-4AA7-A085-3D5B10BAB3BA}" type="presParOf" srcId="{4F6CBD79-CE4D-4792-A8AF-1F50A9C93E7E}" destId="{458DF227-B0C4-47D6-B742-5205B58BF836}" srcOrd="0" destOrd="0" presId="urn:microsoft.com/office/officeart/2005/8/layout/hierarchy1"/>
    <dgm:cxn modelId="{7F4EC39E-4185-4809-96BB-82FC6F539FDB}" type="presParOf" srcId="{4F6CBD79-CE4D-4792-A8AF-1F50A9C93E7E}" destId="{BDDA9096-76DB-4251-A043-FD385723B716}" srcOrd="1" destOrd="0" presId="urn:microsoft.com/office/officeart/2005/8/layout/hierarchy1"/>
    <dgm:cxn modelId="{13144C07-D835-4C1A-84EF-A43DF0FAD14E}" type="presParOf" srcId="{4EE3AFD7-230A-4A62-869B-4CF853FEEBE0}" destId="{F648939C-DEC7-43C6-97F6-95C8295F726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700281B-60C7-4D9B-BF1E-4B87C5C393E6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2A88FB7-D92E-417C-AE2E-B77FD7EDB739}">
      <dgm:prSet phldrT="[Texto]" custT="1"/>
      <dgm:spPr/>
      <dgm:t>
        <a:bodyPr/>
        <a:lstStyle/>
        <a:p>
          <a:r>
            <a:rPr lang="en-US" sz="1600" b="1" dirty="0" smtClean="0"/>
            <a:t>Category #1</a:t>
          </a:r>
          <a:endParaRPr lang="es-ES" sz="1600" b="1" dirty="0"/>
        </a:p>
      </dgm:t>
    </dgm:pt>
    <dgm:pt modelId="{E664CADB-DB3F-4DF3-85D9-9889FCB0B345}" type="parTrans" cxnId="{CFECB328-3185-48C3-A01E-2F93D6C898A7}">
      <dgm:prSet/>
      <dgm:spPr/>
      <dgm:t>
        <a:bodyPr/>
        <a:lstStyle/>
        <a:p>
          <a:endParaRPr lang="es-ES"/>
        </a:p>
      </dgm:t>
    </dgm:pt>
    <dgm:pt modelId="{16C3BFCB-5F83-47C9-B03F-E1E65B1B6AEF}" type="sibTrans" cxnId="{CFECB328-3185-48C3-A01E-2F93D6C898A7}">
      <dgm:prSet/>
      <dgm:spPr/>
      <dgm:t>
        <a:bodyPr/>
        <a:lstStyle/>
        <a:p>
          <a:endParaRPr lang="es-ES"/>
        </a:p>
      </dgm:t>
    </dgm:pt>
    <dgm:pt modelId="{2846F87B-EFA2-40BD-9DAC-E2D4C5742533}">
      <dgm:prSet phldrT="[Texto]" custT="1"/>
      <dgm:spPr/>
      <dgm:t>
        <a:bodyPr/>
        <a:lstStyle/>
        <a:p>
          <a:r>
            <a:rPr lang="en-US" sz="1400" dirty="0" smtClean="0"/>
            <a:t>Heredia’s team </a:t>
          </a:r>
          <a:r>
            <a:rPr lang="en-US" sz="1400" b="1" dirty="0" smtClean="0"/>
            <a:t>put </a:t>
          </a:r>
          <a:r>
            <a:rPr lang="en-US" sz="1400" dirty="0" err="1" smtClean="0"/>
            <a:t>Saprissa</a:t>
          </a:r>
          <a:r>
            <a:rPr lang="en-US" sz="1400" dirty="0" smtClean="0"/>
            <a:t> in a bad position last night.</a:t>
          </a:r>
          <a:endParaRPr lang="es-ES" sz="1400" dirty="0"/>
        </a:p>
      </dgm:t>
    </dgm:pt>
    <dgm:pt modelId="{9798F9EC-598B-46CF-81D9-B9E189D68575}" type="parTrans" cxnId="{36415319-65BD-4A09-97E4-0985DFBE1D34}">
      <dgm:prSet/>
      <dgm:spPr/>
      <dgm:t>
        <a:bodyPr/>
        <a:lstStyle/>
        <a:p>
          <a:endParaRPr lang="es-ES"/>
        </a:p>
      </dgm:t>
    </dgm:pt>
    <dgm:pt modelId="{F2718944-767E-4C34-87AA-282EF78A0E67}" type="sibTrans" cxnId="{36415319-65BD-4A09-97E4-0985DFBE1D34}">
      <dgm:prSet/>
      <dgm:spPr/>
      <dgm:t>
        <a:bodyPr/>
        <a:lstStyle/>
        <a:p>
          <a:endParaRPr lang="es-ES"/>
        </a:p>
      </dgm:t>
    </dgm:pt>
    <dgm:pt modelId="{63CF44DC-ADF4-4AD3-BA2E-4F8C78B43C0A}">
      <dgm:prSet phldrT="[Texto]" custT="1"/>
      <dgm:spPr/>
      <dgm:t>
        <a:bodyPr/>
        <a:lstStyle/>
        <a:p>
          <a:r>
            <a:rPr lang="en-US" sz="1600" b="1" dirty="0" smtClean="0"/>
            <a:t>Category #3</a:t>
          </a:r>
          <a:endParaRPr lang="es-ES" sz="1600" b="1" dirty="0"/>
        </a:p>
      </dgm:t>
    </dgm:pt>
    <dgm:pt modelId="{26914706-1EAD-49AB-A7E0-550CEA2781A5}" type="parTrans" cxnId="{246F63BA-A3A0-497E-B9B8-0404FB49466F}">
      <dgm:prSet/>
      <dgm:spPr/>
      <dgm:t>
        <a:bodyPr/>
        <a:lstStyle/>
        <a:p>
          <a:endParaRPr lang="es-ES"/>
        </a:p>
      </dgm:t>
    </dgm:pt>
    <dgm:pt modelId="{E4E939BB-0629-44BA-94D4-1A98921FD608}" type="sibTrans" cxnId="{246F63BA-A3A0-497E-B9B8-0404FB49466F}">
      <dgm:prSet/>
      <dgm:spPr/>
      <dgm:t>
        <a:bodyPr/>
        <a:lstStyle/>
        <a:p>
          <a:endParaRPr lang="es-ES"/>
        </a:p>
      </dgm:t>
    </dgm:pt>
    <dgm:pt modelId="{35A98932-F530-4124-ADA5-6BF8AA2B8148}">
      <dgm:prSet phldrT="[Texto]" custT="1"/>
      <dgm:spPr/>
      <dgm:t>
        <a:bodyPr/>
        <a:lstStyle/>
        <a:p>
          <a:r>
            <a:rPr lang="en-US" sz="1400" b="0" dirty="0" smtClean="0"/>
            <a:t>Someone </a:t>
          </a:r>
          <a:r>
            <a:rPr lang="en-US" sz="1400" b="1" dirty="0" smtClean="0"/>
            <a:t>set </a:t>
          </a:r>
          <a:r>
            <a:rPr lang="en-US" sz="1400" b="0" dirty="0" smtClean="0"/>
            <a:t>the wrong score last night..</a:t>
          </a:r>
          <a:endParaRPr lang="es-ES" sz="1400" b="0" dirty="0"/>
        </a:p>
      </dgm:t>
    </dgm:pt>
    <dgm:pt modelId="{609B4940-54B2-4F88-B233-BEDE87B2476F}" type="parTrans" cxnId="{4F7F6BA3-5D9E-46D4-97D6-42155B1F0814}">
      <dgm:prSet/>
      <dgm:spPr/>
      <dgm:t>
        <a:bodyPr/>
        <a:lstStyle/>
        <a:p>
          <a:endParaRPr lang="es-ES"/>
        </a:p>
      </dgm:t>
    </dgm:pt>
    <dgm:pt modelId="{1AC0E59E-0E4D-4A41-AA27-CEC964367339}" type="sibTrans" cxnId="{4F7F6BA3-5D9E-46D4-97D6-42155B1F0814}">
      <dgm:prSet/>
      <dgm:spPr/>
      <dgm:t>
        <a:bodyPr/>
        <a:lstStyle/>
        <a:p>
          <a:endParaRPr lang="es-ES"/>
        </a:p>
      </dgm:t>
    </dgm:pt>
    <dgm:pt modelId="{70C2C1D5-80E9-4683-BDF9-753B536283CC}">
      <dgm:prSet phldrT="[Texto]" custT="1"/>
      <dgm:spPr/>
      <dgm:t>
        <a:bodyPr/>
        <a:lstStyle/>
        <a:p>
          <a:endParaRPr lang="es-ES" sz="1200" dirty="0"/>
        </a:p>
      </dgm:t>
    </dgm:pt>
    <dgm:pt modelId="{2539708F-299B-4F53-B242-52B2E4DC7C5C}" type="parTrans" cxnId="{4099FF25-C7CB-4B52-87AD-57FA1519D49D}">
      <dgm:prSet/>
      <dgm:spPr/>
      <dgm:t>
        <a:bodyPr/>
        <a:lstStyle/>
        <a:p>
          <a:endParaRPr lang="es-ES"/>
        </a:p>
      </dgm:t>
    </dgm:pt>
    <dgm:pt modelId="{4E897182-FBEA-4ECD-B017-BAFFF798647F}" type="sibTrans" cxnId="{4099FF25-C7CB-4B52-87AD-57FA1519D49D}">
      <dgm:prSet/>
      <dgm:spPr/>
      <dgm:t>
        <a:bodyPr/>
        <a:lstStyle/>
        <a:p>
          <a:endParaRPr lang="es-ES"/>
        </a:p>
      </dgm:t>
    </dgm:pt>
    <dgm:pt modelId="{20FD0711-08D9-4372-B1D3-0344E5E9531E}">
      <dgm:prSet custT="1"/>
      <dgm:spPr/>
      <dgm:t>
        <a:bodyPr/>
        <a:lstStyle/>
        <a:p>
          <a:r>
            <a:rPr lang="en-US" sz="1400" dirty="0" smtClean="0"/>
            <a:t>Tickets for the game </a:t>
          </a:r>
          <a:r>
            <a:rPr lang="en-US" sz="1400" b="1" dirty="0" smtClean="0"/>
            <a:t>cost</a:t>
          </a:r>
          <a:r>
            <a:rPr lang="en-US" sz="1400" b="0" dirty="0" smtClean="0"/>
            <a:t> </a:t>
          </a:r>
          <a:r>
            <a:rPr lang="en-US" sz="1400" dirty="0" smtClean="0"/>
            <a:t>a lot.</a:t>
          </a:r>
          <a:endParaRPr lang="es-ES" sz="1400" dirty="0" smtClean="0"/>
        </a:p>
      </dgm:t>
    </dgm:pt>
    <dgm:pt modelId="{1C88B7BD-F46C-4673-82DB-AE456EEC3218}" type="parTrans" cxnId="{53909EFE-FF76-4241-8C70-454F72A6C9EA}">
      <dgm:prSet/>
      <dgm:spPr/>
      <dgm:t>
        <a:bodyPr/>
        <a:lstStyle/>
        <a:p>
          <a:endParaRPr lang="es-ES"/>
        </a:p>
      </dgm:t>
    </dgm:pt>
    <dgm:pt modelId="{07754041-BD93-4F11-B278-5EBCDC89B2A3}" type="sibTrans" cxnId="{53909EFE-FF76-4241-8C70-454F72A6C9EA}">
      <dgm:prSet/>
      <dgm:spPr/>
      <dgm:t>
        <a:bodyPr/>
        <a:lstStyle/>
        <a:p>
          <a:endParaRPr lang="es-ES"/>
        </a:p>
      </dgm:t>
    </dgm:pt>
    <dgm:pt modelId="{4A69C704-AE85-4114-94D3-174D6F9E9BDD}">
      <dgm:prSet phldrT="[Texto]" custT="1"/>
      <dgm:spPr/>
      <dgm:t>
        <a:bodyPr/>
        <a:lstStyle/>
        <a:p>
          <a:endParaRPr lang="es-ES" sz="1200" dirty="0"/>
        </a:p>
      </dgm:t>
    </dgm:pt>
    <dgm:pt modelId="{55569868-223B-4605-A1F6-F7FAA472BDBA}" type="parTrans" cxnId="{1A34610A-8EEF-4145-A51C-B2C1144995E9}">
      <dgm:prSet/>
      <dgm:spPr/>
      <dgm:t>
        <a:bodyPr/>
        <a:lstStyle/>
        <a:p>
          <a:endParaRPr lang="es-ES"/>
        </a:p>
      </dgm:t>
    </dgm:pt>
    <dgm:pt modelId="{4F4C2D5A-642F-44F6-8650-DAEFFC55409E}" type="sibTrans" cxnId="{1A34610A-8EEF-4145-A51C-B2C1144995E9}">
      <dgm:prSet/>
      <dgm:spPr/>
      <dgm:t>
        <a:bodyPr/>
        <a:lstStyle/>
        <a:p>
          <a:endParaRPr lang="es-ES"/>
        </a:p>
      </dgm:t>
    </dgm:pt>
    <dgm:pt modelId="{15A7F135-7590-496F-A76F-8D009A4FBBAC}">
      <dgm:prSet phldrT="[Texto]" custT="1"/>
      <dgm:spPr/>
      <dgm:t>
        <a:bodyPr/>
        <a:lstStyle/>
        <a:p>
          <a:r>
            <a:rPr lang="en-US" sz="1400" dirty="0" smtClean="0"/>
            <a:t>Victor </a:t>
          </a:r>
          <a:r>
            <a:rPr lang="en-US" sz="1400" dirty="0" err="1" smtClean="0"/>
            <a:t>Núñez</a:t>
          </a:r>
          <a:r>
            <a:rPr lang="en-US" sz="1400" dirty="0" smtClean="0"/>
            <a:t> </a:t>
          </a:r>
          <a:r>
            <a:rPr lang="en-US" sz="1400" b="1" dirty="0" smtClean="0"/>
            <a:t>cut</a:t>
          </a:r>
          <a:r>
            <a:rPr lang="en-US" sz="1400" dirty="0" smtClean="0"/>
            <a:t> </a:t>
          </a:r>
          <a:r>
            <a:rPr lang="en-US" sz="1400" dirty="0" smtClean="0"/>
            <a:t> all </a:t>
          </a:r>
          <a:r>
            <a:rPr lang="en-US" sz="1400" dirty="0" smtClean="0"/>
            <a:t>the goal possibilities for </a:t>
          </a:r>
          <a:r>
            <a:rPr lang="en-US" sz="1400" dirty="0" err="1" smtClean="0"/>
            <a:t>Saprissa</a:t>
          </a:r>
          <a:r>
            <a:rPr lang="en-US" sz="1400" dirty="0" smtClean="0"/>
            <a:t>.</a:t>
          </a:r>
          <a:endParaRPr lang="es-ES" sz="1400" dirty="0"/>
        </a:p>
      </dgm:t>
    </dgm:pt>
    <dgm:pt modelId="{9B35EB53-FD48-4091-B001-B0D70A95A68A}" type="parTrans" cxnId="{1823333D-0BD5-458D-9853-65318BA6C14B}">
      <dgm:prSet/>
      <dgm:spPr/>
      <dgm:t>
        <a:bodyPr/>
        <a:lstStyle/>
        <a:p>
          <a:endParaRPr lang="es-ES"/>
        </a:p>
      </dgm:t>
    </dgm:pt>
    <dgm:pt modelId="{486450CE-557F-449A-94EE-682AB7FA6E3B}" type="sibTrans" cxnId="{1823333D-0BD5-458D-9853-65318BA6C14B}">
      <dgm:prSet/>
      <dgm:spPr/>
      <dgm:t>
        <a:bodyPr/>
        <a:lstStyle/>
        <a:p>
          <a:endParaRPr lang="es-ES"/>
        </a:p>
      </dgm:t>
    </dgm:pt>
    <dgm:pt modelId="{D0069BD6-64F1-489F-8188-6496B5A6EC05}">
      <dgm:prSet phldrT="[Texto]" custT="1"/>
      <dgm:spPr/>
      <dgm:t>
        <a:bodyPr/>
        <a:lstStyle/>
        <a:p>
          <a:r>
            <a:rPr lang="en-US" sz="1400" dirty="0" smtClean="0"/>
            <a:t>Three goals really </a:t>
          </a:r>
          <a:r>
            <a:rPr lang="en-US" sz="1400" b="1" dirty="0" smtClean="0"/>
            <a:t>hurt</a:t>
          </a:r>
          <a:r>
            <a:rPr lang="en-US" sz="1400" dirty="0" smtClean="0"/>
            <a:t> </a:t>
          </a:r>
          <a:r>
            <a:rPr lang="en-US" sz="1400" dirty="0" smtClean="0"/>
            <a:t> the </a:t>
          </a:r>
          <a:r>
            <a:rPr lang="en-US" sz="1400" dirty="0" err="1" smtClean="0"/>
            <a:t>Saprissistas</a:t>
          </a:r>
          <a:r>
            <a:rPr lang="en-US" sz="1400" dirty="0" smtClean="0"/>
            <a:t>’ self-esteem.</a:t>
          </a:r>
          <a:endParaRPr lang="es-ES" sz="1400" dirty="0"/>
        </a:p>
      </dgm:t>
    </dgm:pt>
    <dgm:pt modelId="{9F47B293-693C-488C-8B29-554E606476EA}" type="parTrans" cxnId="{BE857750-BDCF-4743-B7D3-6D181D82F7B9}">
      <dgm:prSet/>
      <dgm:spPr/>
      <dgm:t>
        <a:bodyPr/>
        <a:lstStyle/>
        <a:p>
          <a:endParaRPr lang="es-ES"/>
        </a:p>
      </dgm:t>
    </dgm:pt>
    <dgm:pt modelId="{3D05EAF6-79E3-4FD2-A61C-F333E779EDD2}" type="sibTrans" cxnId="{BE857750-BDCF-4743-B7D3-6D181D82F7B9}">
      <dgm:prSet/>
      <dgm:spPr/>
      <dgm:t>
        <a:bodyPr/>
        <a:lstStyle/>
        <a:p>
          <a:endParaRPr lang="es-ES"/>
        </a:p>
      </dgm:t>
    </dgm:pt>
    <dgm:pt modelId="{B7AAD3F4-35C0-4A01-A866-B7F916D75A5A}">
      <dgm:prSet phldrT="[Texto]" custT="1"/>
      <dgm:spPr/>
      <dgm:t>
        <a:bodyPr/>
        <a:lstStyle/>
        <a:p>
          <a:endParaRPr lang="es-ES" sz="1000" dirty="0"/>
        </a:p>
      </dgm:t>
    </dgm:pt>
    <dgm:pt modelId="{ECB6495C-34C7-4FC7-A721-4BAA441F924D}" type="sibTrans" cxnId="{53C56AB3-E7B1-4156-9686-C07FC9089A2B}">
      <dgm:prSet/>
      <dgm:spPr/>
      <dgm:t>
        <a:bodyPr/>
        <a:lstStyle/>
        <a:p>
          <a:endParaRPr lang="es-ES"/>
        </a:p>
      </dgm:t>
    </dgm:pt>
    <dgm:pt modelId="{F61A43B7-763A-4A09-A9D2-CD6ECF11A3D5}" type="parTrans" cxnId="{53C56AB3-E7B1-4156-9686-C07FC9089A2B}">
      <dgm:prSet/>
      <dgm:spPr/>
      <dgm:t>
        <a:bodyPr/>
        <a:lstStyle/>
        <a:p>
          <a:endParaRPr lang="es-ES"/>
        </a:p>
      </dgm:t>
    </dgm:pt>
    <dgm:pt modelId="{7C0C10F9-00AE-4A7F-9F25-956520500AEC}">
      <dgm:prSet phldrT="[Texto]" custT="1"/>
      <dgm:spPr/>
      <dgm:t>
        <a:bodyPr/>
        <a:lstStyle/>
        <a:p>
          <a:r>
            <a:rPr lang="en-US" sz="1400" dirty="0" smtClean="0"/>
            <a:t>The players </a:t>
          </a:r>
          <a:r>
            <a:rPr lang="en-US" sz="1400" b="1" dirty="0" smtClean="0"/>
            <a:t>sent</a:t>
          </a:r>
          <a:r>
            <a:rPr lang="en-US" sz="1400" dirty="0" smtClean="0"/>
            <a:t> positive messages to their fans.</a:t>
          </a:r>
          <a:endParaRPr lang="es-ES" sz="1400" dirty="0"/>
        </a:p>
      </dgm:t>
    </dgm:pt>
    <dgm:pt modelId="{34B66A33-5377-45A5-88EC-08EE3FEF1536}" type="sibTrans" cxnId="{5D22E125-B3C4-4BD9-837B-3956F0E82C25}">
      <dgm:prSet/>
      <dgm:spPr/>
      <dgm:t>
        <a:bodyPr/>
        <a:lstStyle/>
        <a:p>
          <a:endParaRPr lang="es-ES"/>
        </a:p>
      </dgm:t>
    </dgm:pt>
    <dgm:pt modelId="{FF8A1F2C-CFAD-4248-A4F9-685CF92B8C77}" type="parTrans" cxnId="{5D22E125-B3C4-4BD9-837B-3956F0E82C25}">
      <dgm:prSet/>
      <dgm:spPr/>
      <dgm:t>
        <a:bodyPr/>
        <a:lstStyle/>
        <a:p>
          <a:endParaRPr lang="es-ES"/>
        </a:p>
      </dgm:t>
    </dgm:pt>
    <dgm:pt modelId="{EEE28BAD-C6AE-48D7-A036-6176DAB45442}">
      <dgm:prSet phldrT="[Texto]" custT="1"/>
      <dgm:spPr/>
      <dgm:t>
        <a:bodyPr/>
        <a:lstStyle/>
        <a:p>
          <a:r>
            <a:rPr lang="en-US" sz="1600" b="1" dirty="0" smtClean="0"/>
            <a:t>Category #2</a:t>
          </a:r>
          <a:endParaRPr lang="es-ES" sz="1600" b="1" dirty="0"/>
        </a:p>
      </dgm:t>
    </dgm:pt>
    <dgm:pt modelId="{CCE493B9-DDF6-4842-B4F9-3BBE03D9AF82}" type="sibTrans" cxnId="{110E9E05-5EFF-49D1-AB2A-027BF084255C}">
      <dgm:prSet/>
      <dgm:spPr/>
      <dgm:t>
        <a:bodyPr/>
        <a:lstStyle/>
        <a:p>
          <a:endParaRPr lang="es-ES"/>
        </a:p>
      </dgm:t>
    </dgm:pt>
    <dgm:pt modelId="{9C9D2158-4673-46F1-B541-731193A7FE1A}" type="parTrans" cxnId="{110E9E05-5EFF-49D1-AB2A-027BF084255C}">
      <dgm:prSet/>
      <dgm:spPr/>
      <dgm:t>
        <a:bodyPr/>
        <a:lstStyle/>
        <a:p>
          <a:endParaRPr lang="es-ES"/>
        </a:p>
      </dgm:t>
    </dgm:pt>
    <dgm:pt modelId="{11717622-56B2-40C7-8220-9E096E3D630F}">
      <dgm:prSet custT="1"/>
      <dgm:spPr/>
      <dgm:t>
        <a:bodyPr/>
        <a:lstStyle/>
        <a:p>
          <a:endParaRPr lang="es-ES" sz="1200" dirty="0"/>
        </a:p>
      </dgm:t>
    </dgm:pt>
    <dgm:pt modelId="{239E75C9-20D1-49AC-8F46-146DC62896F8}" type="sibTrans" cxnId="{EBBFBD69-E8EC-4429-A2B0-E01AD0A8696A}">
      <dgm:prSet/>
      <dgm:spPr/>
      <dgm:t>
        <a:bodyPr/>
        <a:lstStyle/>
        <a:p>
          <a:endParaRPr lang="es-ES"/>
        </a:p>
      </dgm:t>
    </dgm:pt>
    <dgm:pt modelId="{8285895C-76F0-4505-B096-892AE643BF0C}" type="parTrans" cxnId="{EBBFBD69-E8EC-4429-A2B0-E01AD0A8696A}">
      <dgm:prSet/>
      <dgm:spPr/>
      <dgm:t>
        <a:bodyPr/>
        <a:lstStyle/>
        <a:p>
          <a:endParaRPr lang="es-ES"/>
        </a:p>
      </dgm:t>
    </dgm:pt>
    <dgm:pt modelId="{B97EA142-F1E5-469E-88BD-6419299FA4E3}">
      <dgm:prSet custT="1"/>
      <dgm:spPr/>
      <dgm:t>
        <a:bodyPr/>
        <a:lstStyle/>
        <a:p>
          <a:r>
            <a:rPr lang="en-US" sz="1400" dirty="0" smtClean="0"/>
            <a:t>The amount of goals scored unto </a:t>
          </a:r>
          <a:r>
            <a:rPr lang="en-US" sz="1400" dirty="0" err="1" smtClean="0"/>
            <a:t>Saprissa</a:t>
          </a:r>
          <a:r>
            <a:rPr lang="en-US" sz="1400" dirty="0" smtClean="0"/>
            <a:t> </a:t>
          </a:r>
          <a:r>
            <a:rPr lang="en-US" sz="1400" b="1" dirty="0" smtClean="0"/>
            <a:t>broke</a:t>
          </a:r>
          <a:r>
            <a:rPr lang="en-US" sz="1400" dirty="0" smtClean="0"/>
            <a:t> my heart.</a:t>
          </a:r>
          <a:endParaRPr lang="es-ES" sz="1400" dirty="0"/>
        </a:p>
      </dgm:t>
    </dgm:pt>
    <dgm:pt modelId="{71E011C9-8F6D-447E-AEDF-D11178C97982}" type="parTrans" cxnId="{840F969F-E7C5-43FF-AE1C-8B6677012F0C}">
      <dgm:prSet/>
      <dgm:spPr/>
      <dgm:t>
        <a:bodyPr/>
        <a:lstStyle/>
        <a:p>
          <a:endParaRPr lang="es-ES"/>
        </a:p>
      </dgm:t>
    </dgm:pt>
    <dgm:pt modelId="{86FD2329-6328-44A5-B615-E1086A81DF75}" type="sibTrans" cxnId="{840F969F-E7C5-43FF-AE1C-8B6677012F0C}">
      <dgm:prSet/>
      <dgm:spPr/>
      <dgm:t>
        <a:bodyPr/>
        <a:lstStyle/>
        <a:p>
          <a:endParaRPr lang="es-ES"/>
        </a:p>
      </dgm:t>
    </dgm:pt>
    <dgm:pt modelId="{205184CB-0D3B-41B4-8EDF-A7BE0860AE0D}">
      <dgm:prSet custT="1"/>
      <dgm:spPr/>
      <dgm:t>
        <a:bodyPr/>
        <a:lstStyle/>
        <a:p>
          <a:endParaRPr lang="es-ES" sz="1000" dirty="0"/>
        </a:p>
      </dgm:t>
    </dgm:pt>
    <dgm:pt modelId="{DAA1944B-36D0-4990-8314-0D4B5275D04E}" type="parTrans" cxnId="{D397EE6A-4850-4FF1-8E02-B16FC7B72C3D}">
      <dgm:prSet/>
      <dgm:spPr/>
      <dgm:t>
        <a:bodyPr/>
        <a:lstStyle/>
        <a:p>
          <a:endParaRPr lang="es-ES"/>
        </a:p>
      </dgm:t>
    </dgm:pt>
    <dgm:pt modelId="{17691AE0-382C-417D-949A-C6DC194051F7}" type="sibTrans" cxnId="{D397EE6A-4850-4FF1-8E02-B16FC7B72C3D}">
      <dgm:prSet/>
      <dgm:spPr/>
      <dgm:t>
        <a:bodyPr/>
        <a:lstStyle/>
        <a:p>
          <a:endParaRPr lang="es-ES"/>
        </a:p>
      </dgm:t>
    </dgm:pt>
    <dgm:pt modelId="{689A996A-8E6A-490B-88D7-20EAB92072B4}">
      <dgm:prSet custT="1"/>
      <dgm:spPr/>
      <dgm:t>
        <a:bodyPr/>
        <a:lstStyle/>
        <a:p>
          <a:endParaRPr lang="es-ES" sz="1000" dirty="0"/>
        </a:p>
      </dgm:t>
    </dgm:pt>
    <dgm:pt modelId="{492DBA53-314E-479A-AF78-C645A750390C}" type="parTrans" cxnId="{DD3072F4-A786-43DC-BEFB-8D93C4D60F42}">
      <dgm:prSet/>
      <dgm:spPr/>
      <dgm:t>
        <a:bodyPr/>
        <a:lstStyle/>
        <a:p>
          <a:endParaRPr lang="es-ES"/>
        </a:p>
      </dgm:t>
    </dgm:pt>
    <dgm:pt modelId="{4C2702BA-EDD1-4FAE-B734-475FF8B1F28B}" type="sibTrans" cxnId="{DD3072F4-A786-43DC-BEFB-8D93C4D60F42}">
      <dgm:prSet/>
      <dgm:spPr/>
      <dgm:t>
        <a:bodyPr/>
        <a:lstStyle/>
        <a:p>
          <a:endParaRPr lang="es-ES"/>
        </a:p>
      </dgm:t>
    </dgm:pt>
    <dgm:pt modelId="{3016150F-16D5-48C4-883F-1F28463C8D79}">
      <dgm:prSet custT="1"/>
      <dgm:spPr/>
      <dgm:t>
        <a:bodyPr/>
        <a:lstStyle/>
        <a:p>
          <a:endParaRPr lang="es-ES" sz="1400" dirty="0"/>
        </a:p>
      </dgm:t>
    </dgm:pt>
    <dgm:pt modelId="{83004F83-89B9-48F6-82DB-0E060459CD1C}" type="parTrans" cxnId="{6B1A493C-2E86-444B-AFE2-B2AE6135AD89}">
      <dgm:prSet/>
      <dgm:spPr/>
      <dgm:t>
        <a:bodyPr/>
        <a:lstStyle/>
        <a:p>
          <a:endParaRPr lang="es-ES"/>
        </a:p>
      </dgm:t>
    </dgm:pt>
    <dgm:pt modelId="{B0D6EE29-457F-4E38-B339-82D0C702ECAD}" type="sibTrans" cxnId="{6B1A493C-2E86-444B-AFE2-B2AE6135AD89}">
      <dgm:prSet/>
      <dgm:spPr/>
      <dgm:t>
        <a:bodyPr/>
        <a:lstStyle/>
        <a:p>
          <a:endParaRPr lang="es-ES"/>
        </a:p>
      </dgm:t>
    </dgm:pt>
    <dgm:pt modelId="{758D5619-8793-4827-9AEA-47B8DD6D649C}">
      <dgm:prSet custT="1"/>
      <dgm:spPr/>
      <dgm:t>
        <a:bodyPr/>
        <a:lstStyle/>
        <a:p>
          <a:r>
            <a:rPr lang="en-US" sz="1400" dirty="0" smtClean="0"/>
            <a:t>.Coach Watson </a:t>
          </a:r>
          <a:r>
            <a:rPr lang="en-US" sz="1400" b="1" dirty="0" smtClean="0"/>
            <a:t>spoke</a:t>
          </a:r>
          <a:r>
            <a:rPr lang="en-US" sz="1400" dirty="0" smtClean="0"/>
            <a:t>, ; but blamed no players.</a:t>
          </a:r>
          <a:endParaRPr lang="es-ES" sz="1400" dirty="0"/>
        </a:p>
      </dgm:t>
    </dgm:pt>
    <dgm:pt modelId="{F28C2B6D-1BBC-49C9-976D-DE7B0B066634}" type="parTrans" cxnId="{60585F0D-FF7A-41FF-BB4D-B654EC18546F}">
      <dgm:prSet/>
      <dgm:spPr/>
      <dgm:t>
        <a:bodyPr/>
        <a:lstStyle/>
        <a:p>
          <a:endParaRPr lang="es-ES"/>
        </a:p>
      </dgm:t>
    </dgm:pt>
    <dgm:pt modelId="{A81D8D8F-E665-4C00-9960-A42571E5DE46}" type="sibTrans" cxnId="{60585F0D-FF7A-41FF-BB4D-B654EC18546F}">
      <dgm:prSet/>
      <dgm:spPr/>
      <dgm:t>
        <a:bodyPr/>
        <a:lstStyle/>
        <a:p>
          <a:endParaRPr lang="es-ES"/>
        </a:p>
      </dgm:t>
    </dgm:pt>
    <dgm:pt modelId="{5D5B006C-2890-4A5B-B544-0EFE6E248C3E}">
      <dgm:prSet custT="1"/>
      <dgm:spPr/>
      <dgm:t>
        <a:bodyPr/>
        <a:lstStyle/>
        <a:p>
          <a:endParaRPr lang="es-ES" sz="1000" dirty="0"/>
        </a:p>
      </dgm:t>
    </dgm:pt>
    <dgm:pt modelId="{5ACAA74A-8FBF-42AB-86C9-6034915B6035}" type="parTrans" cxnId="{31C257BF-4BE3-4585-8473-8D687FFE8B2F}">
      <dgm:prSet/>
      <dgm:spPr/>
      <dgm:t>
        <a:bodyPr/>
        <a:lstStyle/>
        <a:p>
          <a:endParaRPr lang="es-ES"/>
        </a:p>
      </dgm:t>
    </dgm:pt>
    <dgm:pt modelId="{06DD45E0-4A27-4D49-9319-29A191DB2F0B}" type="sibTrans" cxnId="{31C257BF-4BE3-4585-8473-8D687FFE8B2F}">
      <dgm:prSet/>
      <dgm:spPr/>
      <dgm:t>
        <a:bodyPr/>
        <a:lstStyle/>
        <a:p>
          <a:endParaRPr lang="es-ES"/>
        </a:p>
      </dgm:t>
    </dgm:pt>
    <dgm:pt modelId="{79663E03-7796-47DB-B2DC-2BA702640FBD}">
      <dgm:prSet custT="1"/>
      <dgm:spPr/>
      <dgm:t>
        <a:bodyPr/>
        <a:lstStyle/>
        <a:p>
          <a:r>
            <a:rPr lang="en-US" sz="1400" dirty="0" smtClean="0"/>
            <a:t>The team </a:t>
          </a:r>
          <a:r>
            <a:rPr lang="en-US" sz="1400" b="1" dirty="0" smtClean="0"/>
            <a:t>won</a:t>
          </a:r>
          <a:r>
            <a:rPr lang="en-US" sz="1400" dirty="0" smtClean="0"/>
            <a:t>.; but did not convince.</a:t>
          </a:r>
          <a:endParaRPr lang="es-ES" sz="1400" dirty="0"/>
        </a:p>
      </dgm:t>
    </dgm:pt>
    <dgm:pt modelId="{A1FDA1CD-B466-4D0B-A014-2D3643824475}" type="parTrans" cxnId="{C4E3C3D5-DA6F-4C38-8F10-68DA394E4C30}">
      <dgm:prSet/>
      <dgm:spPr/>
      <dgm:t>
        <a:bodyPr/>
        <a:lstStyle/>
        <a:p>
          <a:endParaRPr lang="es-ES"/>
        </a:p>
      </dgm:t>
    </dgm:pt>
    <dgm:pt modelId="{D39CC95E-3461-4923-9440-F55A273024D7}" type="sibTrans" cxnId="{C4E3C3D5-DA6F-4C38-8F10-68DA394E4C30}">
      <dgm:prSet/>
      <dgm:spPr/>
      <dgm:t>
        <a:bodyPr/>
        <a:lstStyle/>
        <a:p>
          <a:endParaRPr lang="es-ES"/>
        </a:p>
      </dgm:t>
    </dgm:pt>
    <dgm:pt modelId="{D7AD7F4B-2578-4896-BFA1-57D560337BF9}">
      <dgm:prSet custT="1"/>
      <dgm:spPr/>
      <dgm:t>
        <a:bodyPr/>
        <a:lstStyle/>
        <a:p>
          <a:endParaRPr lang="es-ES" sz="1400" dirty="0"/>
        </a:p>
      </dgm:t>
    </dgm:pt>
    <dgm:pt modelId="{9B6FB301-D2A5-48A0-BB5B-E991270393B5}" type="parTrans" cxnId="{4D8054BF-FA0C-4F2E-9DE3-F4092D0DC487}">
      <dgm:prSet/>
      <dgm:spPr/>
      <dgm:t>
        <a:bodyPr/>
        <a:lstStyle/>
        <a:p>
          <a:endParaRPr lang="es-ES"/>
        </a:p>
      </dgm:t>
    </dgm:pt>
    <dgm:pt modelId="{CEC7771D-79F8-41A8-9C77-D91410A26BE8}" type="sibTrans" cxnId="{4D8054BF-FA0C-4F2E-9DE3-F4092D0DC487}">
      <dgm:prSet/>
      <dgm:spPr/>
      <dgm:t>
        <a:bodyPr/>
        <a:lstStyle/>
        <a:p>
          <a:endParaRPr lang="es-ES"/>
        </a:p>
      </dgm:t>
    </dgm:pt>
    <dgm:pt modelId="{4C7BDE43-2E0A-4B20-BF23-EDF43DF0F866}">
      <dgm:prSet custT="1"/>
      <dgm:spPr/>
      <dgm:t>
        <a:bodyPr/>
        <a:lstStyle/>
        <a:p>
          <a:endParaRPr lang="es-ES" sz="1000" dirty="0"/>
        </a:p>
      </dgm:t>
    </dgm:pt>
    <dgm:pt modelId="{01DCE25C-082F-434D-BFC6-93AE651E049A}" type="parTrans" cxnId="{DDF352F7-A63F-4A55-BC45-9AC442028BC3}">
      <dgm:prSet/>
      <dgm:spPr/>
      <dgm:t>
        <a:bodyPr/>
        <a:lstStyle/>
        <a:p>
          <a:endParaRPr lang="es-ES"/>
        </a:p>
      </dgm:t>
    </dgm:pt>
    <dgm:pt modelId="{89990ECD-BF5C-47A6-A6A5-EA2147B6CE4B}" type="sibTrans" cxnId="{DDF352F7-A63F-4A55-BC45-9AC442028BC3}">
      <dgm:prSet/>
      <dgm:spPr/>
      <dgm:t>
        <a:bodyPr/>
        <a:lstStyle/>
        <a:p>
          <a:endParaRPr lang="es-ES"/>
        </a:p>
      </dgm:t>
    </dgm:pt>
    <dgm:pt modelId="{1B2BD444-DD53-43E6-8AC0-FEF8B086722D}">
      <dgm:prSet custT="1"/>
      <dgm:spPr/>
      <dgm:t>
        <a:bodyPr/>
        <a:lstStyle/>
        <a:p>
          <a:r>
            <a:rPr lang="en-US" sz="1400" dirty="0" smtClean="0"/>
            <a:t>Fans </a:t>
          </a:r>
          <a:r>
            <a:rPr lang="en-US" sz="1400" b="1" dirty="0" smtClean="0"/>
            <a:t>got </a:t>
          </a:r>
          <a:r>
            <a:rPr lang="en-US" sz="1400" dirty="0" smtClean="0"/>
            <a:t>angry with Dave last Wednesday.</a:t>
          </a:r>
          <a:endParaRPr lang="es-ES" sz="1400" dirty="0"/>
        </a:p>
      </dgm:t>
    </dgm:pt>
    <dgm:pt modelId="{7DF271A0-A365-493F-BA8C-0CD63B7F9DCA}" type="parTrans" cxnId="{5E439602-BACE-466D-AEF4-6BD3BCE8C786}">
      <dgm:prSet/>
      <dgm:spPr/>
      <dgm:t>
        <a:bodyPr/>
        <a:lstStyle/>
        <a:p>
          <a:endParaRPr lang="es-ES"/>
        </a:p>
      </dgm:t>
    </dgm:pt>
    <dgm:pt modelId="{78B52B55-CD83-49AA-8714-D2361CD2DB16}" type="sibTrans" cxnId="{5E439602-BACE-466D-AEF4-6BD3BCE8C786}">
      <dgm:prSet/>
      <dgm:spPr/>
      <dgm:t>
        <a:bodyPr/>
        <a:lstStyle/>
        <a:p>
          <a:endParaRPr lang="es-ES"/>
        </a:p>
      </dgm:t>
    </dgm:pt>
    <dgm:pt modelId="{12844FC8-ACBB-4E01-BA67-8B7B0D06504E}">
      <dgm:prSet custT="1"/>
      <dgm:spPr/>
      <dgm:t>
        <a:bodyPr/>
        <a:lstStyle/>
        <a:p>
          <a:endParaRPr lang="es-ES" sz="1400" dirty="0"/>
        </a:p>
      </dgm:t>
    </dgm:pt>
    <dgm:pt modelId="{AA78AE2E-2D92-4220-B69C-231C52F208D0}" type="parTrans" cxnId="{0C8BE418-332B-41C0-A6A7-A8D0F5E584D5}">
      <dgm:prSet/>
      <dgm:spPr/>
      <dgm:t>
        <a:bodyPr/>
        <a:lstStyle/>
        <a:p>
          <a:endParaRPr lang="es-ES"/>
        </a:p>
      </dgm:t>
    </dgm:pt>
    <dgm:pt modelId="{92613B84-8389-437F-96AC-512DE4ACCFDF}" type="sibTrans" cxnId="{0C8BE418-332B-41C0-A6A7-A8D0F5E584D5}">
      <dgm:prSet/>
      <dgm:spPr/>
      <dgm:t>
        <a:bodyPr/>
        <a:lstStyle/>
        <a:p>
          <a:endParaRPr lang="es-ES"/>
        </a:p>
      </dgm:t>
    </dgm:pt>
    <dgm:pt modelId="{FF718248-4B3D-4C31-961C-7ADDBAA59A0B}">
      <dgm:prSet custT="1"/>
      <dgm:spPr/>
      <dgm:t>
        <a:bodyPr/>
        <a:lstStyle/>
        <a:p>
          <a:endParaRPr lang="es-ES" sz="1400" dirty="0"/>
        </a:p>
      </dgm:t>
    </dgm:pt>
    <dgm:pt modelId="{298D89E7-CB39-4FBD-B0E0-8E8A891644CB}" type="parTrans" cxnId="{2B0B7B68-0296-4727-9A78-87E6E4ACE4E9}">
      <dgm:prSet/>
      <dgm:spPr/>
      <dgm:t>
        <a:bodyPr/>
        <a:lstStyle/>
        <a:p>
          <a:endParaRPr lang="es-ES"/>
        </a:p>
      </dgm:t>
    </dgm:pt>
    <dgm:pt modelId="{0523C864-8418-477C-9E87-30AE8A3F4ACE}" type="sibTrans" cxnId="{2B0B7B68-0296-4727-9A78-87E6E4ACE4E9}">
      <dgm:prSet/>
      <dgm:spPr/>
      <dgm:t>
        <a:bodyPr/>
        <a:lstStyle/>
        <a:p>
          <a:endParaRPr lang="es-ES"/>
        </a:p>
      </dgm:t>
    </dgm:pt>
    <dgm:pt modelId="{1B22264B-3931-4923-B6A8-8B3D02594FF1}">
      <dgm:prSet phldrT="[Texto]" custT="1"/>
      <dgm:spPr/>
      <dgm:t>
        <a:bodyPr/>
        <a:lstStyle/>
        <a:p>
          <a:endParaRPr lang="es-ES" sz="1400" dirty="0"/>
        </a:p>
      </dgm:t>
    </dgm:pt>
    <dgm:pt modelId="{A82A7405-9766-4359-8609-39742D34E150}" type="parTrans" cxnId="{A50A6555-F39B-499E-B0C1-4F69635B5626}">
      <dgm:prSet/>
      <dgm:spPr/>
      <dgm:t>
        <a:bodyPr/>
        <a:lstStyle/>
        <a:p>
          <a:endParaRPr lang="es-ES"/>
        </a:p>
      </dgm:t>
    </dgm:pt>
    <dgm:pt modelId="{82C83834-7120-4506-8149-E5FAC9ACBE62}" type="sibTrans" cxnId="{A50A6555-F39B-499E-B0C1-4F69635B5626}">
      <dgm:prSet/>
      <dgm:spPr/>
      <dgm:t>
        <a:bodyPr/>
        <a:lstStyle/>
        <a:p>
          <a:endParaRPr lang="es-ES"/>
        </a:p>
      </dgm:t>
    </dgm:pt>
    <dgm:pt modelId="{CD65DBB9-6D29-46D4-B6A7-AC32924BCC12}">
      <dgm:prSet custT="1"/>
      <dgm:spPr/>
      <dgm:t>
        <a:bodyPr/>
        <a:lstStyle/>
        <a:p>
          <a:endParaRPr lang="es-ES" sz="1400" dirty="0" smtClean="0"/>
        </a:p>
      </dgm:t>
    </dgm:pt>
    <dgm:pt modelId="{CAA65F62-1E42-4E7C-AF63-B421863358FB}" type="parTrans" cxnId="{9135639B-B663-4508-BB6A-FE3EF7322302}">
      <dgm:prSet/>
      <dgm:spPr/>
      <dgm:t>
        <a:bodyPr/>
        <a:lstStyle/>
        <a:p>
          <a:endParaRPr lang="es-ES"/>
        </a:p>
      </dgm:t>
    </dgm:pt>
    <dgm:pt modelId="{E6F28260-15E9-44B0-83FA-6D5232D92F16}" type="sibTrans" cxnId="{9135639B-B663-4508-BB6A-FE3EF7322302}">
      <dgm:prSet/>
      <dgm:spPr/>
      <dgm:t>
        <a:bodyPr/>
        <a:lstStyle/>
        <a:p>
          <a:endParaRPr lang="es-ES"/>
        </a:p>
      </dgm:t>
    </dgm:pt>
    <dgm:pt modelId="{F4B7674B-0704-41B1-9605-F05B5E2B68D3}">
      <dgm:prSet phldrT="[Texto]" custT="1"/>
      <dgm:spPr/>
      <dgm:t>
        <a:bodyPr/>
        <a:lstStyle/>
        <a:p>
          <a:endParaRPr lang="es-ES" sz="1400" dirty="0"/>
        </a:p>
      </dgm:t>
    </dgm:pt>
    <dgm:pt modelId="{713A28D4-1375-4B1E-B1F4-A4041376E2FF}" type="parTrans" cxnId="{CA59951D-E085-4CDD-A392-7DF3A054D7FA}">
      <dgm:prSet/>
      <dgm:spPr/>
      <dgm:t>
        <a:bodyPr/>
        <a:lstStyle/>
        <a:p>
          <a:endParaRPr lang="es-ES"/>
        </a:p>
      </dgm:t>
    </dgm:pt>
    <dgm:pt modelId="{3C5AEC20-DFDC-4584-99E2-0305DB49D0CD}" type="sibTrans" cxnId="{CA59951D-E085-4CDD-A392-7DF3A054D7FA}">
      <dgm:prSet/>
      <dgm:spPr/>
      <dgm:t>
        <a:bodyPr/>
        <a:lstStyle/>
        <a:p>
          <a:endParaRPr lang="es-ES"/>
        </a:p>
      </dgm:t>
    </dgm:pt>
    <dgm:pt modelId="{69A2B45D-B18D-4298-AB0B-D342F2FCE115}">
      <dgm:prSet phldrT="[Texto]" custT="1"/>
      <dgm:spPr/>
      <dgm:t>
        <a:bodyPr/>
        <a:lstStyle/>
        <a:p>
          <a:endParaRPr lang="es-ES" sz="1400" dirty="0"/>
        </a:p>
      </dgm:t>
    </dgm:pt>
    <dgm:pt modelId="{8E17C3B1-B673-4ECE-BA5C-2D3007CB94A3}" type="parTrans" cxnId="{A76879E6-9415-4E5D-8B18-B8FE4FB27C18}">
      <dgm:prSet/>
      <dgm:spPr/>
      <dgm:t>
        <a:bodyPr/>
        <a:lstStyle/>
        <a:p>
          <a:endParaRPr lang="es-ES"/>
        </a:p>
      </dgm:t>
    </dgm:pt>
    <dgm:pt modelId="{2092E055-2D4B-4F82-8DF6-71F18DCA9D95}" type="sibTrans" cxnId="{A76879E6-9415-4E5D-8B18-B8FE4FB27C18}">
      <dgm:prSet/>
      <dgm:spPr/>
      <dgm:t>
        <a:bodyPr/>
        <a:lstStyle/>
        <a:p>
          <a:endParaRPr lang="es-ES"/>
        </a:p>
      </dgm:t>
    </dgm:pt>
    <dgm:pt modelId="{A99F558A-E0F0-4D3C-B1E7-2E6DFB5ED07D}">
      <dgm:prSet custT="1"/>
      <dgm:spPr/>
      <dgm:t>
        <a:bodyPr/>
        <a:lstStyle/>
        <a:p>
          <a:endParaRPr lang="es-ES" sz="1000" dirty="0"/>
        </a:p>
      </dgm:t>
    </dgm:pt>
    <dgm:pt modelId="{0776F8E1-4068-4E7F-A11B-766706737E30}" type="parTrans" cxnId="{4426735D-0EC8-4FDE-A8EB-B6D97D65D940}">
      <dgm:prSet/>
      <dgm:spPr/>
      <dgm:t>
        <a:bodyPr/>
        <a:lstStyle/>
        <a:p>
          <a:endParaRPr lang="es-ES"/>
        </a:p>
      </dgm:t>
    </dgm:pt>
    <dgm:pt modelId="{127793D2-1026-46DD-9F47-B5636DB90D0B}" type="sibTrans" cxnId="{4426735D-0EC8-4FDE-A8EB-B6D97D65D940}">
      <dgm:prSet/>
      <dgm:spPr/>
      <dgm:t>
        <a:bodyPr/>
        <a:lstStyle/>
        <a:p>
          <a:endParaRPr lang="es-ES"/>
        </a:p>
      </dgm:t>
    </dgm:pt>
    <dgm:pt modelId="{33EB550E-1BCD-49BA-A83E-0071CBA41465}">
      <dgm:prSet custT="1"/>
      <dgm:spPr/>
      <dgm:t>
        <a:bodyPr/>
        <a:lstStyle/>
        <a:p>
          <a:endParaRPr lang="es-ES" sz="1100" dirty="0"/>
        </a:p>
      </dgm:t>
    </dgm:pt>
    <dgm:pt modelId="{04207123-0E2F-4E9B-A775-A73D9106606A}" type="parTrans" cxnId="{54D0907D-B38A-443B-A6D4-7C6D4EB6BC2E}">
      <dgm:prSet/>
      <dgm:spPr/>
      <dgm:t>
        <a:bodyPr/>
        <a:lstStyle/>
        <a:p>
          <a:endParaRPr lang="es-ES"/>
        </a:p>
      </dgm:t>
    </dgm:pt>
    <dgm:pt modelId="{41F9E0DC-D291-4FD3-9EE2-352215B3E91A}" type="sibTrans" cxnId="{54D0907D-B38A-443B-A6D4-7C6D4EB6BC2E}">
      <dgm:prSet/>
      <dgm:spPr/>
      <dgm:t>
        <a:bodyPr/>
        <a:lstStyle/>
        <a:p>
          <a:endParaRPr lang="es-ES"/>
        </a:p>
      </dgm:t>
    </dgm:pt>
    <dgm:pt modelId="{A8FDF0A0-F76F-4246-AB6F-E6F7C9B0780F}">
      <dgm:prSet custT="1"/>
      <dgm:spPr/>
      <dgm:t>
        <a:bodyPr/>
        <a:lstStyle/>
        <a:p>
          <a:r>
            <a:rPr lang="en-US" sz="1400" dirty="0" smtClean="0"/>
            <a:t>After the game they </a:t>
          </a:r>
          <a:r>
            <a:rPr lang="en-US" sz="1400" b="1" dirty="0" smtClean="0"/>
            <a:t>held</a:t>
          </a:r>
          <a:r>
            <a:rPr lang="en-US" sz="1400" dirty="0" smtClean="0"/>
            <a:t> a press conference with Heredia and </a:t>
          </a:r>
          <a:r>
            <a:rPr lang="en-US" sz="1400" dirty="0" err="1" smtClean="0"/>
            <a:t>Saprissa’s</a:t>
          </a:r>
          <a:r>
            <a:rPr lang="en-US" sz="1400" dirty="0" smtClean="0"/>
            <a:t>  </a:t>
          </a:r>
          <a:r>
            <a:rPr lang="en-US" sz="1400" dirty="0" err="1" smtClean="0"/>
            <a:t>trainner</a:t>
          </a:r>
          <a:r>
            <a:rPr lang="en-US" sz="1400" dirty="0" smtClean="0"/>
            <a:t>.</a:t>
          </a:r>
          <a:endParaRPr lang="es-ES" sz="1400" dirty="0"/>
        </a:p>
      </dgm:t>
    </dgm:pt>
    <dgm:pt modelId="{C0DDAF55-C758-4E25-B225-1D67E38A1A16}" type="parTrans" cxnId="{B0A9B951-5329-437B-9746-888CD72CD9DB}">
      <dgm:prSet/>
      <dgm:spPr/>
      <dgm:t>
        <a:bodyPr/>
        <a:lstStyle/>
        <a:p>
          <a:endParaRPr lang="es-ES"/>
        </a:p>
      </dgm:t>
    </dgm:pt>
    <dgm:pt modelId="{747DA7BA-633B-458C-B7AA-926FEEA300B1}" type="sibTrans" cxnId="{B0A9B951-5329-437B-9746-888CD72CD9DB}">
      <dgm:prSet/>
      <dgm:spPr/>
      <dgm:t>
        <a:bodyPr/>
        <a:lstStyle/>
        <a:p>
          <a:endParaRPr lang="es-ES"/>
        </a:p>
      </dgm:t>
    </dgm:pt>
    <dgm:pt modelId="{56D6E9E8-3103-4786-8155-120BD6F0F732}">
      <dgm:prSet custT="1"/>
      <dgm:spPr/>
      <dgm:t>
        <a:bodyPr/>
        <a:lstStyle/>
        <a:p>
          <a:endParaRPr lang="es-ES" sz="1400" dirty="0"/>
        </a:p>
      </dgm:t>
    </dgm:pt>
    <dgm:pt modelId="{B36BFDF5-D48A-4754-8871-925F131110F8}" type="parTrans" cxnId="{7FB0CDC4-FCC9-45A6-B1E2-27DF3B2E8DBC}">
      <dgm:prSet/>
      <dgm:spPr/>
      <dgm:t>
        <a:bodyPr/>
        <a:lstStyle/>
        <a:p>
          <a:endParaRPr lang="es-ES"/>
        </a:p>
      </dgm:t>
    </dgm:pt>
    <dgm:pt modelId="{B84FDA0A-99F1-4A7C-8A0D-DFE2899F3AE9}" type="sibTrans" cxnId="{7FB0CDC4-FCC9-45A6-B1E2-27DF3B2E8DBC}">
      <dgm:prSet/>
      <dgm:spPr/>
      <dgm:t>
        <a:bodyPr/>
        <a:lstStyle/>
        <a:p>
          <a:endParaRPr lang="es-ES"/>
        </a:p>
      </dgm:t>
    </dgm:pt>
    <dgm:pt modelId="{E463376D-4D0B-4485-AB4C-1731AE1B0BC0}">
      <dgm:prSet phldrT="[Texto]" custT="1"/>
      <dgm:spPr/>
      <dgm:t>
        <a:bodyPr/>
        <a:lstStyle/>
        <a:p>
          <a:endParaRPr lang="es-ES" sz="1200" dirty="0"/>
        </a:p>
      </dgm:t>
    </dgm:pt>
    <dgm:pt modelId="{FB1C2225-EF0D-41CE-B8F1-31CD95FB13D9}" type="parTrans" cxnId="{DA81126B-81CC-4753-9455-27E994AB0A33}">
      <dgm:prSet/>
      <dgm:spPr/>
      <dgm:t>
        <a:bodyPr/>
        <a:lstStyle/>
        <a:p>
          <a:endParaRPr lang="es-ES"/>
        </a:p>
      </dgm:t>
    </dgm:pt>
    <dgm:pt modelId="{E91C0791-D581-430C-9D77-D2095A6E13DC}" type="sibTrans" cxnId="{DA81126B-81CC-4753-9455-27E994AB0A33}">
      <dgm:prSet/>
      <dgm:spPr/>
      <dgm:t>
        <a:bodyPr/>
        <a:lstStyle/>
        <a:p>
          <a:endParaRPr lang="es-ES"/>
        </a:p>
      </dgm:t>
    </dgm:pt>
    <dgm:pt modelId="{05F2746C-D1C3-417E-BD0D-AF0B043D16D7}">
      <dgm:prSet phldrT="[Texto]"/>
      <dgm:spPr/>
      <dgm:t>
        <a:bodyPr/>
        <a:lstStyle/>
        <a:p>
          <a:endParaRPr lang="es-ES" sz="700" dirty="0"/>
        </a:p>
      </dgm:t>
    </dgm:pt>
    <dgm:pt modelId="{BCA9681D-5B37-4715-AC3B-C47E11AF5EFD}" type="parTrans" cxnId="{BE97BAB7-8BAE-4B0D-B87E-FD8E768771AA}">
      <dgm:prSet/>
      <dgm:spPr/>
      <dgm:t>
        <a:bodyPr/>
        <a:lstStyle/>
        <a:p>
          <a:endParaRPr lang="es-ES"/>
        </a:p>
      </dgm:t>
    </dgm:pt>
    <dgm:pt modelId="{3AC92E69-061B-4025-9874-DF3668D56075}" type="sibTrans" cxnId="{BE97BAB7-8BAE-4B0D-B87E-FD8E768771AA}">
      <dgm:prSet/>
      <dgm:spPr/>
      <dgm:t>
        <a:bodyPr/>
        <a:lstStyle/>
        <a:p>
          <a:endParaRPr lang="es-ES"/>
        </a:p>
      </dgm:t>
    </dgm:pt>
    <dgm:pt modelId="{6878BF6A-6352-4D3B-9344-F6E97048BEE7}">
      <dgm:prSet phldrT="[Texto]" custT="1"/>
      <dgm:spPr/>
      <dgm:t>
        <a:bodyPr/>
        <a:lstStyle/>
        <a:p>
          <a:r>
            <a:rPr lang="en-US" sz="1400" dirty="0" smtClean="0"/>
            <a:t>An </a:t>
          </a:r>
          <a:r>
            <a:rPr lang="en-US" sz="1400" dirty="0" err="1" smtClean="0"/>
            <a:t>Heredian</a:t>
          </a:r>
          <a:r>
            <a:rPr lang="en-US" sz="1400" dirty="0" smtClean="0"/>
            <a:t> fan said” The team </a:t>
          </a:r>
          <a:r>
            <a:rPr lang="en-US" sz="1400" b="1" dirty="0" smtClean="0"/>
            <a:t>made</a:t>
          </a:r>
          <a:r>
            <a:rPr lang="en-US" sz="1400" dirty="0" smtClean="0"/>
            <a:t>  us happy.”</a:t>
          </a:r>
          <a:endParaRPr lang="es-ES" sz="1400" dirty="0"/>
        </a:p>
      </dgm:t>
    </dgm:pt>
    <dgm:pt modelId="{863DB087-65AE-4879-8A92-2A11EC584366}" type="parTrans" cxnId="{D87820EA-1814-4CB6-9DB2-AFFCF7B8EA2F}">
      <dgm:prSet/>
      <dgm:spPr/>
      <dgm:t>
        <a:bodyPr/>
        <a:lstStyle/>
        <a:p>
          <a:endParaRPr lang="es-ES"/>
        </a:p>
      </dgm:t>
    </dgm:pt>
    <dgm:pt modelId="{C08C9F93-9F1A-4179-A2C3-F436545D70CC}" type="sibTrans" cxnId="{D87820EA-1814-4CB6-9DB2-AFFCF7B8EA2F}">
      <dgm:prSet/>
      <dgm:spPr/>
      <dgm:t>
        <a:bodyPr/>
        <a:lstStyle/>
        <a:p>
          <a:endParaRPr lang="es-ES"/>
        </a:p>
      </dgm:t>
    </dgm:pt>
    <dgm:pt modelId="{DEA6C5CE-199A-49C0-806A-B5B37C5DD449}">
      <dgm:prSet phldrT="[Texto]" custT="1"/>
      <dgm:spPr/>
      <dgm:t>
        <a:bodyPr/>
        <a:lstStyle/>
        <a:p>
          <a:endParaRPr lang="es-ES" sz="1400" dirty="0"/>
        </a:p>
      </dgm:t>
    </dgm:pt>
    <dgm:pt modelId="{233955FD-F91B-48CB-B46E-105765BF908D}" type="parTrans" cxnId="{8296C104-5AE4-4EBE-8D84-BA8D313BEBC0}">
      <dgm:prSet/>
      <dgm:spPr/>
      <dgm:t>
        <a:bodyPr/>
        <a:lstStyle/>
        <a:p>
          <a:endParaRPr lang="es-ES"/>
        </a:p>
      </dgm:t>
    </dgm:pt>
    <dgm:pt modelId="{B9B3E539-05F2-472B-BB48-C6063CA927F2}" type="sibTrans" cxnId="{8296C104-5AE4-4EBE-8D84-BA8D313BEBC0}">
      <dgm:prSet/>
      <dgm:spPr/>
      <dgm:t>
        <a:bodyPr/>
        <a:lstStyle/>
        <a:p>
          <a:endParaRPr lang="es-ES"/>
        </a:p>
      </dgm:t>
    </dgm:pt>
    <dgm:pt modelId="{C8F121D4-D9F8-40D8-A8DC-224AE68692AA}">
      <dgm:prSet phldrT="[Texto]"/>
      <dgm:spPr/>
      <dgm:t>
        <a:bodyPr/>
        <a:lstStyle/>
        <a:p>
          <a:endParaRPr lang="es-ES" sz="900" dirty="0"/>
        </a:p>
      </dgm:t>
    </dgm:pt>
    <dgm:pt modelId="{C8A140B3-198F-4220-826C-C3B1DBFDA28C}" type="parTrans" cxnId="{389839CA-FE8C-4B98-85F1-BD4BE4FB461A}">
      <dgm:prSet/>
      <dgm:spPr/>
      <dgm:t>
        <a:bodyPr/>
        <a:lstStyle/>
        <a:p>
          <a:endParaRPr lang="es-ES"/>
        </a:p>
      </dgm:t>
    </dgm:pt>
    <dgm:pt modelId="{2D6722B1-1644-4647-8561-5677A1B7F967}" type="sibTrans" cxnId="{389839CA-FE8C-4B98-85F1-BD4BE4FB461A}">
      <dgm:prSet/>
      <dgm:spPr/>
      <dgm:t>
        <a:bodyPr/>
        <a:lstStyle/>
        <a:p>
          <a:endParaRPr lang="es-ES"/>
        </a:p>
      </dgm:t>
    </dgm:pt>
    <dgm:pt modelId="{FC25D3C0-9D7B-4FC5-9BD6-26663DA7ACD1}">
      <dgm:prSet phldrT="[Texto]"/>
      <dgm:spPr/>
      <dgm:t>
        <a:bodyPr/>
        <a:lstStyle/>
        <a:p>
          <a:endParaRPr lang="es-ES" sz="900" dirty="0"/>
        </a:p>
      </dgm:t>
    </dgm:pt>
    <dgm:pt modelId="{8B3B4572-47A5-4272-BEEB-A0B780C78EE1}" type="parTrans" cxnId="{3EE9D43F-0591-4A1F-AA44-F064C612F646}">
      <dgm:prSet/>
      <dgm:spPr/>
      <dgm:t>
        <a:bodyPr/>
        <a:lstStyle/>
        <a:p>
          <a:endParaRPr lang="es-ES"/>
        </a:p>
      </dgm:t>
    </dgm:pt>
    <dgm:pt modelId="{E109B652-F36E-425B-A1A2-F36AF59E3DCD}" type="sibTrans" cxnId="{3EE9D43F-0591-4A1F-AA44-F064C612F646}">
      <dgm:prSet/>
      <dgm:spPr/>
      <dgm:t>
        <a:bodyPr/>
        <a:lstStyle/>
        <a:p>
          <a:endParaRPr lang="es-ES"/>
        </a:p>
      </dgm:t>
    </dgm:pt>
    <dgm:pt modelId="{92A233DC-B233-4193-A1BA-7EF8FD971A42}">
      <dgm:prSet phldrT="[Texto]"/>
      <dgm:spPr/>
      <dgm:t>
        <a:bodyPr/>
        <a:lstStyle/>
        <a:p>
          <a:endParaRPr lang="es-ES" sz="900" dirty="0"/>
        </a:p>
      </dgm:t>
    </dgm:pt>
    <dgm:pt modelId="{BD313D2D-F654-49D5-8B70-4AC1FD4C386A}" type="parTrans" cxnId="{2538E662-332F-4D40-AFC1-6E99856C7B57}">
      <dgm:prSet/>
      <dgm:spPr/>
      <dgm:t>
        <a:bodyPr/>
        <a:lstStyle/>
        <a:p>
          <a:endParaRPr lang="es-ES"/>
        </a:p>
      </dgm:t>
    </dgm:pt>
    <dgm:pt modelId="{E5B4FE8F-B9AA-403F-A2CB-B7AF661F8542}" type="sibTrans" cxnId="{2538E662-332F-4D40-AFC1-6E99856C7B57}">
      <dgm:prSet/>
      <dgm:spPr/>
      <dgm:t>
        <a:bodyPr/>
        <a:lstStyle/>
        <a:p>
          <a:endParaRPr lang="es-ES"/>
        </a:p>
      </dgm:t>
    </dgm:pt>
    <dgm:pt modelId="{F69DAC07-06F4-4844-8EE4-EEC77BA0FB93}">
      <dgm:prSet phldrT="[Texto]"/>
      <dgm:spPr/>
      <dgm:t>
        <a:bodyPr/>
        <a:lstStyle/>
        <a:p>
          <a:endParaRPr lang="es-ES" sz="900" dirty="0"/>
        </a:p>
      </dgm:t>
    </dgm:pt>
    <dgm:pt modelId="{C43E0830-FB12-4AFC-99E2-CE52D77CB318}" type="parTrans" cxnId="{DDDC6E28-3C8C-48B0-9960-4C03B6253698}">
      <dgm:prSet/>
      <dgm:spPr/>
      <dgm:t>
        <a:bodyPr/>
        <a:lstStyle/>
        <a:p>
          <a:endParaRPr lang="es-ES"/>
        </a:p>
      </dgm:t>
    </dgm:pt>
    <dgm:pt modelId="{C7D94510-BFBE-4CE9-88AE-53F4D27DC34E}" type="sibTrans" cxnId="{DDDC6E28-3C8C-48B0-9960-4C03B6253698}">
      <dgm:prSet/>
      <dgm:spPr/>
      <dgm:t>
        <a:bodyPr/>
        <a:lstStyle/>
        <a:p>
          <a:endParaRPr lang="es-ES"/>
        </a:p>
      </dgm:t>
    </dgm:pt>
    <dgm:pt modelId="{90C5C14C-D0FF-4A40-8EAC-976FCDFC899D}">
      <dgm:prSet phldrT="[Texto]" custT="1"/>
      <dgm:spPr/>
      <dgm:t>
        <a:bodyPr/>
        <a:lstStyle/>
        <a:p>
          <a:r>
            <a:rPr lang="en-US" sz="1400" dirty="0" smtClean="0"/>
            <a:t>Both teams’ players </a:t>
          </a:r>
          <a:r>
            <a:rPr lang="en-US" sz="1400" b="1" dirty="0" smtClean="0"/>
            <a:t>had</a:t>
          </a:r>
          <a:r>
            <a:rPr lang="en-US" sz="1400" dirty="0" smtClean="0"/>
            <a:t> to train very hard to get to the finals.</a:t>
          </a:r>
          <a:endParaRPr lang="es-ES" sz="1400" dirty="0"/>
        </a:p>
      </dgm:t>
    </dgm:pt>
    <dgm:pt modelId="{3D3FD16C-D93E-4A9F-91F1-732D2EE53A55}" type="parTrans" cxnId="{F63CDDC1-6078-44FB-B3D4-FE8566FE94B5}">
      <dgm:prSet/>
      <dgm:spPr/>
      <dgm:t>
        <a:bodyPr/>
        <a:lstStyle/>
        <a:p>
          <a:endParaRPr lang="es-ES"/>
        </a:p>
      </dgm:t>
    </dgm:pt>
    <dgm:pt modelId="{9F7DF552-5799-416A-BFA3-CCA08F6A7D63}" type="sibTrans" cxnId="{F63CDDC1-6078-44FB-B3D4-FE8566FE94B5}">
      <dgm:prSet/>
      <dgm:spPr/>
      <dgm:t>
        <a:bodyPr/>
        <a:lstStyle/>
        <a:p>
          <a:endParaRPr lang="es-ES"/>
        </a:p>
      </dgm:t>
    </dgm:pt>
    <dgm:pt modelId="{4FE13D09-3509-4305-A19A-9B14522D37B9}">
      <dgm:prSet phldrT="[Texto]"/>
      <dgm:spPr/>
      <dgm:t>
        <a:bodyPr/>
        <a:lstStyle/>
        <a:p>
          <a:endParaRPr lang="es-ES" sz="900" dirty="0"/>
        </a:p>
      </dgm:t>
    </dgm:pt>
    <dgm:pt modelId="{F043C464-137D-4B6C-9950-8E799E48E7C4}" type="parTrans" cxnId="{A271EFCF-7D36-4114-8854-0D6FD851C34A}">
      <dgm:prSet/>
      <dgm:spPr/>
      <dgm:t>
        <a:bodyPr/>
        <a:lstStyle/>
        <a:p>
          <a:endParaRPr lang="es-ES"/>
        </a:p>
      </dgm:t>
    </dgm:pt>
    <dgm:pt modelId="{F6F18888-2106-406D-B76F-C88CE7FC6DAB}" type="sibTrans" cxnId="{A271EFCF-7D36-4114-8854-0D6FD851C34A}">
      <dgm:prSet/>
      <dgm:spPr/>
      <dgm:t>
        <a:bodyPr/>
        <a:lstStyle/>
        <a:p>
          <a:endParaRPr lang="es-ES"/>
        </a:p>
      </dgm:t>
    </dgm:pt>
    <dgm:pt modelId="{88F3200F-7342-470C-8356-60870D577B19}">
      <dgm:prSet phldrT="[Texto]" custT="1"/>
      <dgm:spPr/>
      <dgm:t>
        <a:bodyPr/>
        <a:lstStyle/>
        <a:p>
          <a:endParaRPr lang="es-ES" sz="1400" dirty="0"/>
        </a:p>
      </dgm:t>
    </dgm:pt>
    <dgm:pt modelId="{0B4AE162-A50A-4B54-8BD9-B43E4D889584}" type="parTrans" cxnId="{713489E4-5021-4628-8BB2-22FB7FB9C4BE}">
      <dgm:prSet/>
      <dgm:spPr/>
      <dgm:t>
        <a:bodyPr/>
        <a:lstStyle/>
        <a:p>
          <a:endParaRPr lang="es-ES"/>
        </a:p>
      </dgm:t>
    </dgm:pt>
    <dgm:pt modelId="{D9260718-11B1-4617-9F54-EA44350FBFF9}" type="sibTrans" cxnId="{713489E4-5021-4628-8BB2-22FB7FB9C4BE}">
      <dgm:prSet/>
      <dgm:spPr/>
      <dgm:t>
        <a:bodyPr/>
        <a:lstStyle/>
        <a:p>
          <a:endParaRPr lang="es-ES"/>
        </a:p>
      </dgm:t>
    </dgm:pt>
    <dgm:pt modelId="{EAEAA2F3-20EE-4F28-BF87-73C7F54BAC1A}">
      <dgm:prSet phldrT="[Texto]"/>
      <dgm:spPr/>
      <dgm:t>
        <a:bodyPr/>
        <a:lstStyle/>
        <a:p>
          <a:endParaRPr lang="es-ES" sz="900" dirty="0"/>
        </a:p>
      </dgm:t>
    </dgm:pt>
    <dgm:pt modelId="{C0665806-1110-4E94-A60F-BA63F81DDA97}" type="parTrans" cxnId="{B2F898BC-2C6A-4561-9D7B-97A572226411}">
      <dgm:prSet/>
      <dgm:spPr/>
      <dgm:t>
        <a:bodyPr/>
        <a:lstStyle/>
        <a:p>
          <a:endParaRPr lang="es-ES"/>
        </a:p>
      </dgm:t>
    </dgm:pt>
    <dgm:pt modelId="{556AD65F-564E-43E6-8EB4-E32D54F4EDDB}" type="sibTrans" cxnId="{B2F898BC-2C6A-4561-9D7B-97A572226411}">
      <dgm:prSet/>
      <dgm:spPr/>
      <dgm:t>
        <a:bodyPr/>
        <a:lstStyle/>
        <a:p>
          <a:endParaRPr lang="es-ES"/>
        </a:p>
      </dgm:t>
    </dgm:pt>
    <dgm:pt modelId="{3F0D0DCD-0DA7-4EDF-9B69-0BE86EB7B176}">
      <dgm:prSet phldrT="[Texto]" custT="1"/>
      <dgm:spPr/>
      <dgm:t>
        <a:bodyPr/>
        <a:lstStyle/>
        <a:p>
          <a:endParaRPr lang="es-ES" sz="1200" dirty="0"/>
        </a:p>
      </dgm:t>
    </dgm:pt>
    <dgm:pt modelId="{25B84C30-5F28-4CAE-85E6-8CB3941F1046}" type="parTrans" cxnId="{C731883C-8666-495A-87DC-330829859EA6}">
      <dgm:prSet/>
      <dgm:spPr/>
      <dgm:t>
        <a:bodyPr/>
        <a:lstStyle/>
        <a:p>
          <a:endParaRPr lang="es-ES"/>
        </a:p>
      </dgm:t>
    </dgm:pt>
    <dgm:pt modelId="{76C6E7BB-3AA8-47DC-8448-A1F8F39215ED}" type="sibTrans" cxnId="{C731883C-8666-495A-87DC-330829859EA6}">
      <dgm:prSet/>
      <dgm:spPr/>
      <dgm:t>
        <a:bodyPr/>
        <a:lstStyle/>
        <a:p>
          <a:endParaRPr lang="es-ES"/>
        </a:p>
      </dgm:t>
    </dgm:pt>
    <dgm:pt modelId="{9DB92DA2-45AB-40C5-BE9A-658E34164530}">
      <dgm:prSet phldrT="[Texto]" custT="1"/>
      <dgm:spPr/>
      <dgm:t>
        <a:bodyPr/>
        <a:lstStyle/>
        <a:p>
          <a:endParaRPr lang="es-ES" sz="1400" dirty="0"/>
        </a:p>
      </dgm:t>
    </dgm:pt>
    <dgm:pt modelId="{9CB8D945-F3C8-4E75-8632-E68B8D94C102}" type="parTrans" cxnId="{A479252B-60DA-46FE-A62D-D4DA0430D2A7}">
      <dgm:prSet/>
      <dgm:spPr/>
      <dgm:t>
        <a:bodyPr/>
        <a:lstStyle/>
        <a:p>
          <a:endParaRPr lang="es-ES"/>
        </a:p>
      </dgm:t>
    </dgm:pt>
    <dgm:pt modelId="{CFB12239-2A19-498F-B605-E4019215E0BE}" type="sibTrans" cxnId="{A479252B-60DA-46FE-A62D-D4DA0430D2A7}">
      <dgm:prSet/>
      <dgm:spPr/>
      <dgm:t>
        <a:bodyPr/>
        <a:lstStyle/>
        <a:p>
          <a:endParaRPr lang="es-ES"/>
        </a:p>
      </dgm:t>
    </dgm:pt>
    <dgm:pt modelId="{0A2BA6CF-0AAE-4122-BE8E-BCB63693C472}">
      <dgm:prSet phldrT="[Texto]" custT="1"/>
      <dgm:spPr/>
      <dgm:t>
        <a:bodyPr/>
        <a:lstStyle/>
        <a:p>
          <a:r>
            <a:rPr lang="en-US" sz="1400" dirty="0" smtClean="0"/>
            <a:t>Lots of people </a:t>
          </a:r>
          <a:r>
            <a:rPr lang="en-US" sz="1400" b="1" dirty="0" smtClean="0"/>
            <a:t>ate</a:t>
          </a:r>
          <a:r>
            <a:rPr lang="en-US" sz="1400" dirty="0" smtClean="0"/>
            <a:t> junk food while watching the game.</a:t>
          </a:r>
          <a:endParaRPr lang="es-ES" sz="1400" dirty="0"/>
        </a:p>
      </dgm:t>
    </dgm:pt>
    <dgm:pt modelId="{EFC07E5F-6050-4E9F-B3E6-FD322F8B82B6}" type="parTrans" cxnId="{E6DC3B03-BC35-47EE-B9E2-2C28F8B39BAC}">
      <dgm:prSet/>
      <dgm:spPr/>
      <dgm:t>
        <a:bodyPr/>
        <a:lstStyle/>
        <a:p>
          <a:endParaRPr lang="es-ES"/>
        </a:p>
      </dgm:t>
    </dgm:pt>
    <dgm:pt modelId="{3A7032C4-D150-4171-A650-4C5B52F189A8}" type="sibTrans" cxnId="{E6DC3B03-BC35-47EE-B9E2-2C28F8B39BAC}">
      <dgm:prSet/>
      <dgm:spPr/>
      <dgm:t>
        <a:bodyPr/>
        <a:lstStyle/>
        <a:p>
          <a:endParaRPr lang="es-ES"/>
        </a:p>
      </dgm:t>
    </dgm:pt>
    <dgm:pt modelId="{3411B8F6-404C-47B9-B173-931F34E0A388}">
      <dgm:prSet phldrT="[Texto]" custT="1"/>
      <dgm:spPr/>
      <dgm:t>
        <a:bodyPr/>
        <a:lstStyle/>
        <a:p>
          <a:endParaRPr lang="es-ES" sz="1400" dirty="0"/>
        </a:p>
      </dgm:t>
    </dgm:pt>
    <dgm:pt modelId="{A94D16DA-565B-46A1-992C-2898D70879AF}" type="parTrans" cxnId="{DD8B8861-4B3B-46A2-9605-43983111F3BA}">
      <dgm:prSet/>
      <dgm:spPr/>
      <dgm:t>
        <a:bodyPr/>
        <a:lstStyle/>
        <a:p>
          <a:endParaRPr lang="es-ES"/>
        </a:p>
      </dgm:t>
    </dgm:pt>
    <dgm:pt modelId="{6E73DC74-EAAC-40CD-A2BD-5BAD7CD1CCF9}" type="sibTrans" cxnId="{DD8B8861-4B3B-46A2-9605-43983111F3BA}">
      <dgm:prSet/>
      <dgm:spPr/>
      <dgm:t>
        <a:bodyPr/>
        <a:lstStyle/>
        <a:p>
          <a:endParaRPr lang="es-ES"/>
        </a:p>
      </dgm:t>
    </dgm:pt>
    <dgm:pt modelId="{23132D0D-0976-4C16-961E-F9007A86353D}">
      <dgm:prSet phldrT="[Texto]" custT="1"/>
      <dgm:spPr/>
      <dgm:t>
        <a:bodyPr/>
        <a:lstStyle/>
        <a:p>
          <a:endParaRPr lang="es-ES" sz="1400" dirty="0"/>
        </a:p>
      </dgm:t>
    </dgm:pt>
    <dgm:pt modelId="{8A0059E6-DF74-4A31-8986-BCC45B88956E}" type="parTrans" cxnId="{5EA75FB7-CA16-46D4-8F70-9DE466FB7CB2}">
      <dgm:prSet/>
      <dgm:spPr/>
      <dgm:t>
        <a:bodyPr/>
        <a:lstStyle/>
        <a:p>
          <a:endParaRPr lang="es-ES"/>
        </a:p>
      </dgm:t>
    </dgm:pt>
    <dgm:pt modelId="{E7422D36-5600-4637-931F-0C28688F38B4}" type="sibTrans" cxnId="{5EA75FB7-CA16-46D4-8F70-9DE466FB7CB2}">
      <dgm:prSet/>
      <dgm:spPr/>
      <dgm:t>
        <a:bodyPr/>
        <a:lstStyle/>
        <a:p>
          <a:endParaRPr lang="es-ES"/>
        </a:p>
      </dgm:t>
    </dgm:pt>
    <dgm:pt modelId="{B1D9A253-AA1D-4D48-B466-DEC36527E483}">
      <dgm:prSet phldrT="[Texto]" custT="1"/>
      <dgm:spPr/>
      <dgm:t>
        <a:bodyPr/>
        <a:lstStyle/>
        <a:p>
          <a:r>
            <a:rPr lang="en-US" sz="1400" dirty="0" smtClean="0"/>
            <a:t>Many fans </a:t>
          </a:r>
          <a:r>
            <a:rPr lang="en-US" sz="1400" b="1" dirty="0" smtClean="0"/>
            <a:t>took</a:t>
          </a:r>
          <a:r>
            <a:rPr lang="en-US" sz="1400" dirty="0" smtClean="0"/>
            <a:t> pictures of their favorite players last night.</a:t>
          </a:r>
          <a:endParaRPr lang="es-ES" sz="1400" dirty="0"/>
        </a:p>
      </dgm:t>
    </dgm:pt>
    <dgm:pt modelId="{C35E0FE3-5469-4E12-BAF1-F55656814688}" type="parTrans" cxnId="{9FC1440B-A755-4362-8F6D-950CE1650B89}">
      <dgm:prSet/>
      <dgm:spPr/>
      <dgm:t>
        <a:bodyPr/>
        <a:lstStyle/>
        <a:p>
          <a:endParaRPr lang="es-ES"/>
        </a:p>
      </dgm:t>
    </dgm:pt>
    <dgm:pt modelId="{7EB359D4-F20C-484C-B9C6-2A2FDE1837E6}" type="sibTrans" cxnId="{9FC1440B-A755-4362-8F6D-950CE1650B89}">
      <dgm:prSet/>
      <dgm:spPr/>
      <dgm:t>
        <a:bodyPr/>
        <a:lstStyle/>
        <a:p>
          <a:endParaRPr lang="es-ES"/>
        </a:p>
      </dgm:t>
    </dgm:pt>
    <dgm:pt modelId="{94ED1ADB-0A36-4E1A-A555-DA3E4E37A9AC}">
      <dgm:prSet phldrT="[Texto]" custT="1"/>
      <dgm:spPr/>
      <dgm:t>
        <a:bodyPr/>
        <a:lstStyle/>
        <a:p>
          <a:endParaRPr lang="es-ES" sz="1400" dirty="0"/>
        </a:p>
      </dgm:t>
    </dgm:pt>
    <dgm:pt modelId="{C3153386-CAE2-49FF-A1E0-3653360BF7DC}" type="parTrans" cxnId="{F962FC6E-D774-41A2-833B-952875AE4300}">
      <dgm:prSet/>
      <dgm:spPr/>
      <dgm:t>
        <a:bodyPr/>
        <a:lstStyle/>
        <a:p>
          <a:endParaRPr lang="es-ES"/>
        </a:p>
      </dgm:t>
    </dgm:pt>
    <dgm:pt modelId="{931CE483-9AD0-4F9A-A6E5-98FB48EC7F09}" type="sibTrans" cxnId="{F962FC6E-D774-41A2-833B-952875AE4300}">
      <dgm:prSet/>
      <dgm:spPr/>
      <dgm:t>
        <a:bodyPr/>
        <a:lstStyle/>
        <a:p>
          <a:endParaRPr lang="es-ES"/>
        </a:p>
      </dgm:t>
    </dgm:pt>
    <dgm:pt modelId="{AF101224-1913-4034-92D0-6507FFB80717}">
      <dgm:prSet phldrT="[Texto]" custT="1"/>
      <dgm:spPr/>
      <dgm:t>
        <a:bodyPr/>
        <a:lstStyle/>
        <a:p>
          <a:endParaRPr lang="es-ES" sz="1400" dirty="0"/>
        </a:p>
      </dgm:t>
    </dgm:pt>
    <dgm:pt modelId="{572D03E9-AD83-444E-B57D-74355EA9A5B3}" type="parTrans" cxnId="{429B0CE7-195F-43E6-918D-C32033158EDB}">
      <dgm:prSet/>
      <dgm:spPr/>
      <dgm:t>
        <a:bodyPr/>
        <a:lstStyle/>
        <a:p>
          <a:endParaRPr lang="es-ES"/>
        </a:p>
      </dgm:t>
    </dgm:pt>
    <dgm:pt modelId="{0356A7DA-5FD5-4DC6-9D02-B59FEE7B3EDF}" type="sibTrans" cxnId="{429B0CE7-195F-43E6-918D-C32033158EDB}">
      <dgm:prSet/>
      <dgm:spPr/>
      <dgm:t>
        <a:bodyPr/>
        <a:lstStyle/>
        <a:p>
          <a:endParaRPr lang="es-ES"/>
        </a:p>
      </dgm:t>
    </dgm:pt>
    <dgm:pt modelId="{94FDD1D2-0B08-40FE-9FC3-9ED164B96B0D}">
      <dgm:prSet phldrT="[Texto]" custT="1"/>
      <dgm:spPr/>
      <dgm:t>
        <a:bodyPr/>
        <a:lstStyle/>
        <a:p>
          <a:endParaRPr lang="es-ES" sz="1400" dirty="0"/>
        </a:p>
      </dgm:t>
    </dgm:pt>
    <dgm:pt modelId="{3D293435-AC98-4394-BAC2-CCD514818F6C}" type="parTrans" cxnId="{0BC14A5E-4EC9-4A2A-8292-E901C3550BB9}">
      <dgm:prSet/>
      <dgm:spPr/>
      <dgm:t>
        <a:bodyPr/>
        <a:lstStyle/>
        <a:p>
          <a:endParaRPr lang="es-ES"/>
        </a:p>
      </dgm:t>
    </dgm:pt>
    <dgm:pt modelId="{DC63B9F0-250B-4CED-A23A-01F6FB03E6C0}" type="sibTrans" cxnId="{0BC14A5E-4EC9-4A2A-8292-E901C3550BB9}">
      <dgm:prSet/>
      <dgm:spPr/>
      <dgm:t>
        <a:bodyPr/>
        <a:lstStyle/>
        <a:p>
          <a:endParaRPr lang="es-ES"/>
        </a:p>
      </dgm:t>
    </dgm:pt>
    <dgm:pt modelId="{0B3D2F6E-8C2C-4D21-BF4E-1225D8C75036}">
      <dgm:prSet phldrT="[Texto]" custT="1"/>
      <dgm:spPr/>
      <dgm:t>
        <a:bodyPr/>
        <a:lstStyle/>
        <a:p>
          <a:r>
            <a:rPr lang="en-US" sz="1400" dirty="0" smtClean="0"/>
            <a:t>Fortunately, nothing </a:t>
          </a:r>
          <a:r>
            <a:rPr lang="en-US" sz="1400" b="1" dirty="0" smtClean="0"/>
            <a:t>went</a:t>
          </a:r>
          <a:r>
            <a:rPr lang="en-US" sz="1400" dirty="0" smtClean="0"/>
            <a:t> wrong after the game between the fans.</a:t>
          </a:r>
          <a:endParaRPr lang="es-ES" sz="1400" dirty="0"/>
        </a:p>
      </dgm:t>
    </dgm:pt>
    <dgm:pt modelId="{6653FD12-8B55-48F7-982C-9B99DFF409FD}" type="parTrans" cxnId="{53FF485B-A01E-4317-B456-E66F5B02BD95}">
      <dgm:prSet/>
      <dgm:spPr/>
      <dgm:t>
        <a:bodyPr/>
        <a:lstStyle/>
        <a:p>
          <a:endParaRPr lang="es-ES"/>
        </a:p>
      </dgm:t>
    </dgm:pt>
    <dgm:pt modelId="{446CBD98-AD44-44C4-8511-19A55978636B}" type="sibTrans" cxnId="{53FF485B-A01E-4317-B456-E66F5B02BD95}">
      <dgm:prSet/>
      <dgm:spPr/>
      <dgm:t>
        <a:bodyPr/>
        <a:lstStyle/>
        <a:p>
          <a:endParaRPr lang="es-ES"/>
        </a:p>
      </dgm:t>
    </dgm:pt>
    <dgm:pt modelId="{D02EF9AB-3206-409A-BF4D-B8D77B180FFC}">
      <dgm:prSet phldrT="[Texto]"/>
      <dgm:spPr/>
      <dgm:t>
        <a:bodyPr/>
        <a:lstStyle/>
        <a:p>
          <a:endParaRPr lang="es-ES" sz="900" dirty="0"/>
        </a:p>
      </dgm:t>
    </dgm:pt>
    <dgm:pt modelId="{59FAD807-F93D-4CDE-B9B3-B59FC439F1CA}" type="parTrans" cxnId="{16034204-99B2-4C3C-A05C-C3C2466B0557}">
      <dgm:prSet/>
      <dgm:spPr/>
      <dgm:t>
        <a:bodyPr/>
        <a:lstStyle/>
        <a:p>
          <a:endParaRPr lang="es-ES"/>
        </a:p>
      </dgm:t>
    </dgm:pt>
    <dgm:pt modelId="{87CC066C-52F9-4746-B17D-3849E626B516}" type="sibTrans" cxnId="{16034204-99B2-4C3C-A05C-C3C2466B0557}">
      <dgm:prSet/>
      <dgm:spPr/>
      <dgm:t>
        <a:bodyPr/>
        <a:lstStyle/>
        <a:p>
          <a:endParaRPr lang="es-ES"/>
        </a:p>
      </dgm:t>
    </dgm:pt>
    <dgm:pt modelId="{36B43D1F-BF1A-411F-A551-AAA9D0E55B09}">
      <dgm:prSet custT="1"/>
      <dgm:spPr/>
      <dgm:t>
        <a:bodyPr/>
        <a:lstStyle/>
        <a:p>
          <a:endParaRPr lang="es-ES" sz="1100" dirty="0"/>
        </a:p>
      </dgm:t>
    </dgm:pt>
    <dgm:pt modelId="{FD1B167A-9D48-4B54-85AE-30D880A5BED9}" type="parTrans" cxnId="{F0487025-C73D-470D-9354-137A67462633}">
      <dgm:prSet/>
      <dgm:spPr/>
      <dgm:t>
        <a:bodyPr/>
        <a:lstStyle/>
        <a:p>
          <a:endParaRPr lang="es-ES"/>
        </a:p>
      </dgm:t>
    </dgm:pt>
    <dgm:pt modelId="{0B3DF817-428F-4C1B-9577-4040ABDF93E0}" type="sibTrans" cxnId="{F0487025-C73D-470D-9354-137A67462633}">
      <dgm:prSet/>
      <dgm:spPr/>
      <dgm:t>
        <a:bodyPr/>
        <a:lstStyle/>
        <a:p>
          <a:endParaRPr lang="es-ES"/>
        </a:p>
      </dgm:t>
    </dgm:pt>
    <dgm:pt modelId="{A900CF93-3030-4118-B089-29431EB63BEB}">
      <dgm:prSet custT="1"/>
      <dgm:spPr/>
      <dgm:t>
        <a:bodyPr/>
        <a:lstStyle/>
        <a:p>
          <a:r>
            <a:rPr lang="en-US" sz="1400" dirty="0" smtClean="0"/>
            <a:t>The game </a:t>
          </a:r>
          <a:r>
            <a:rPr lang="en-US" sz="1400" b="1" dirty="0" smtClean="0"/>
            <a:t>began</a:t>
          </a:r>
          <a:r>
            <a:rPr lang="en-US" sz="1400" dirty="0" smtClean="0"/>
            <a:t> at 8:00pm.</a:t>
          </a:r>
          <a:endParaRPr lang="es-ES" sz="1400" dirty="0"/>
        </a:p>
      </dgm:t>
    </dgm:pt>
    <dgm:pt modelId="{CD88F8AB-B446-4FA4-92AF-25B78B502A48}" type="parTrans" cxnId="{742FAD08-0958-46E1-B100-8465789886EC}">
      <dgm:prSet/>
      <dgm:spPr/>
      <dgm:t>
        <a:bodyPr/>
        <a:lstStyle/>
        <a:p>
          <a:endParaRPr lang="es-ES"/>
        </a:p>
      </dgm:t>
    </dgm:pt>
    <dgm:pt modelId="{68CB56D3-1528-4E73-A980-734BD0B301E2}" type="sibTrans" cxnId="{742FAD08-0958-46E1-B100-8465789886EC}">
      <dgm:prSet/>
      <dgm:spPr/>
      <dgm:t>
        <a:bodyPr/>
        <a:lstStyle/>
        <a:p>
          <a:endParaRPr lang="es-ES"/>
        </a:p>
      </dgm:t>
    </dgm:pt>
    <dgm:pt modelId="{8C5B8169-576B-42DA-B995-AF24975E4F93}">
      <dgm:prSet phldrT="[Texto]" custT="1"/>
      <dgm:spPr/>
      <dgm:t>
        <a:bodyPr/>
        <a:lstStyle/>
        <a:p>
          <a:r>
            <a:rPr lang="en-US" sz="1400" dirty="0" smtClean="0"/>
            <a:t>Heredia </a:t>
          </a:r>
          <a:r>
            <a:rPr lang="en-US" sz="1400" b="1" dirty="0" smtClean="0"/>
            <a:t>bea</a:t>
          </a:r>
          <a:r>
            <a:rPr lang="en-US" sz="1400" dirty="0" smtClean="0"/>
            <a:t>t </a:t>
          </a:r>
          <a:r>
            <a:rPr lang="en-US" sz="1400" dirty="0" err="1" smtClean="0"/>
            <a:t>Saprissa</a:t>
          </a:r>
          <a:r>
            <a:rPr lang="en-US" sz="1400" dirty="0" smtClean="0"/>
            <a:t> yesterday.</a:t>
          </a:r>
          <a:endParaRPr lang="es-ES" sz="1400" dirty="0"/>
        </a:p>
      </dgm:t>
    </dgm:pt>
    <dgm:pt modelId="{61680189-514F-4C81-ACDD-55E16789B6E9}" type="parTrans" cxnId="{24E88308-BFB9-4F47-81EC-4F0DCEB79595}">
      <dgm:prSet/>
      <dgm:spPr/>
      <dgm:t>
        <a:bodyPr/>
        <a:lstStyle/>
        <a:p>
          <a:endParaRPr lang="es-ES"/>
        </a:p>
      </dgm:t>
    </dgm:pt>
    <dgm:pt modelId="{40C1F18F-E815-409A-877A-F10D66722314}" type="sibTrans" cxnId="{24E88308-BFB9-4F47-81EC-4F0DCEB79595}">
      <dgm:prSet/>
      <dgm:spPr/>
      <dgm:t>
        <a:bodyPr/>
        <a:lstStyle/>
        <a:p>
          <a:endParaRPr lang="es-ES"/>
        </a:p>
      </dgm:t>
    </dgm:pt>
    <dgm:pt modelId="{A6D2F805-8BF5-4F40-A22B-6D6CF84C58A8}" type="pres">
      <dgm:prSet presAssocID="{4700281B-60C7-4D9B-BF1E-4B87C5C393E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D5322BA-3F5F-489B-9C37-26C6342928B9}" type="pres">
      <dgm:prSet presAssocID="{B2A88FB7-D92E-417C-AE2E-B77FD7EDB739}" presName="composite" presStyleCnt="0"/>
      <dgm:spPr/>
    </dgm:pt>
    <dgm:pt modelId="{41E3B705-D588-4F49-8314-EC468698A51F}" type="pres">
      <dgm:prSet presAssocID="{B2A88FB7-D92E-417C-AE2E-B77FD7EDB739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18E0E1E-FE3A-4B4A-A295-48E2B8CC009B}" type="pres">
      <dgm:prSet presAssocID="{B2A88FB7-D92E-417C-AE2E-B77FD7EDB739}" presName="desTx" presStyleLbl="alignAccFollowNode1" presStyleIdx="0" presStyleCnt="3" custLinFactNeighborX="-136" custLinFactNeighborY="1078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BA89A95-F6CC-4F77-824E-E2C1A2BFC60F}" type="pres">
      <dgm:prSet presAssocID="{16C3BFCB-5F83-47C9-B03F-E1E65B1B6AEF}" presName="space" presStyleCnt="0"/>
      <dgm:spPr/>
    </dgm:pt>
    <dgm:pt modelId="{B3348689-D38B-4C6A-A20C-72F13B746A4C}" type="pres">
      <dgm:prSet presAssocID="{EEE28BAD-C6AE-48D7-A036-6176DAB45442}" presName="composite" presStyleCnt="0"/>
      <dgm:spPr/>
    </dgm:pt>
    <dgm:pt modelId="{B065A285-C8CA-4924-B712-EA1B3F3087A1}" type="pres">
      <dgm:prSet presAssocID="{EEE28BAD-C6AE-48D7-A036-6176DAB45442}" presName="parTx" presStyleLbl="alignNode1" presStyleIdx="1" presStyleCnt="3" custLinFactNeighborX="928" custLinFactNeighborY="818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A085BAA-E4F4-416C-BA7C-0E0FD7A2BDE3}" type="pres">
      <dgm:prSet presAssocID="{EEE28BAD-C6AE-48D7-A036-6176DAB45442}" presName="desTx" presStyleLbl="alignAccFollowNode1" presStyleIdx="1" presStyleCnt="3" custScaleX="107465" custLinFactNeighborX="1687" custLinFactNeighborY="469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A718FF5-36CC-475D-BFB8-4BB688477A42}" type="pres">
      <dgm:prSet presAssocID="{CCE493B9-DDF6-4842-B4F9-3BBE03D9AF82}" presName="space" presStyleCnt="0"/>
      <dgm:spPr/>
    </dgm:pt>
    <dgm:pt modelId="{FBBDAB42-4FE8-4801-8F50-503DA7434DF5}" type="pres">
      <dgm:prSet presAssocID="{63CF44DC-ADF4-4AD3-BA2E-4F8C78B43C0A}" presName="composite" presStyleCnt="0"/>
      <dgm:spPr/>
    </dgm:pt>
    <dgm:pt modelId="{EA2C7F88-15F5-4F49-BB31-FC9A5910AECA}" type="pres">
      <dgm:prSet presAssocID="{63CF44DC-ADF4-4AD3-BA2E-4F8C78B43C0A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E581208-B620-4EBC-B81C-A4E3C65619D6}" type="pres">
      <dgm:prSet presAssocID="{63CF44DC-ADF4-4AD3-BA2E-4F8C78B43C0A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881B890-41B6-4476-9937-49F194D5B67D}" type="presOf" srcId="{0B3D2F6E-8C2C-4D21-BF4E-1225D8C75036}" destId="{6E581208-B620-4EBC-B81C-A4E3C65619D6}" srcOrd="0" destOrd="12" presId="urn:microsoft.com/office/officeart/2005/8/layout/hList1"/>
    <dgm:cxn modelId="{8296C104-5AE4-4EBE-8D84-BA8D313BEBC0}" srcId="{63CF44DC-ADF4-4AD3-BA2E-4F8C78B43C0A}" destId="{DEA6C5CE-199A-49C0-806A-B5B37C5DD449}" srcOrd="2" destOrd="0" parTransId="{233955FD-F91B-48CB-B46E-105765BF908D}" sibTransId="{B9B3E539-05F2-472B-BB48-C6063CA927F2}"/>
    <dgm:cxn modelId="{DDDC6E28-3C8C-48B0-9960-4C03B6253698}" srcId="{63CF44DC-ADF4-4AD3-BA2E-4F8C78B43C0A}" destId="{F69DAC07-06F4-4844-8EE4-EEC77BA0FB93}" srcOrd="18" destOrd="0" parTransId="{C43E0830-FB12-4AFC-99E2-CE52D77CB318}" sibTransId="{C7D94510-BFBE-4CE9-88AE-53F4D27DC34E}"/>
    <dgm:cxn modelId="{4F7F6BA3-5D9E-46D4-97D6-42155B1F0814}" srcId="{B2A88FB7-D92E-417C-AE2E-B77FD7EDB739}" destId="{35A98932-F530-4124-ADA5-6BF8AA2B8148}" srcOrd="6" destOrd="0" parTransId="{609B4940-54B2-4F88-B233-BEDE87B2476F}" sibTransId="{1AC0E59E-0E4D-4A41-AA27-CEC964367339}"/>
    <dgm:cxn modelId="{9FC1440B-A755-4362-8F6D-950CE1650B89}" srcId="{63CF44DC-ADF4-4AD3-BA2E-4F8C78B43C0A}" destId="{B1D9A253-AA1D-4D48-B466-DEC36527E483}" srcOrd="9" destOrd="0" parTransId="{C35E0FE3-5469-4E12-BAF1-F55656814688}" sibTransId="{7EB359D4-F20C-484C-B9C6-2A2FDE1837E6}"/>
    <dgm:cxn modelId="{1AF0A0DC-DDF4-4B58-A4C4-F0013D943E6F}" type="presOf" srcId="{05F2746C-D1C3-417E-BD0D-AF0B043D16D7}" destId="{1A085BAA-E4F4-416C-BA7C-0E0FD7A2BDE3}" srcOrd="0" destOrd="0" presId="urn:microsoft.com/office/officeart/2005/8/layout/hList1"/>
    <dgm:cxn modelId="{DD25B49F-87EB-474E-B4CB-6BBF1D2DF714}" type="presOf" srcId="{2846F87B-EFA2-40BD-9DAC-E2D4C5742533}" destId="{018E0E1E-FE3A-4B4A-A295-48E2B8CC009B}" srcOrd="0" destOrd="5" presId="urn:microsoft.com/office/officeart/2005/8/layout/hList1"/>
    <dgm:cxn modelId="{1E0849DE-73D7-4C9F-B2C6-ED2BAC00B072}" type="presOf" srcId="{205184CB-0D3B-41B4-8EDF-A7BE0860AE0D}" destId="{1A085BAA-E4F4-416C-BA7C-0E0FD7A2BDE3}" srcOrd="0" destOrd="19" presId="urn:microsoft.com/office/officeart/2005/8/layout/hList1"/>
    <dgm:cxn modelId="{8534E8A8-A328-48A5-A67F-8BB29C41E816}" type="presOf" srcId="{B7AAD3F4-35C0-4A01-A866-B7F916D75A5A}" destId="{1A085BAA-E4F4-416C-BA7C-0E0FD7A2BDE3}" srcOrd="0" destOrd="1" presId="urn:microsoft.com/office/officeart/2005/8/layout/hList1"/>
    <dgm:cxn modelId="{5BDBCBDF-7B6F-499E-BBB3-E0ABEFC5DBC2}" type="presOf" srcId="{4FE13D09-3509-4305-A19A-9B14522D37B9}" destId="{6E581208-B620-4EBC-B81C-A4E3C65619D6}" srcOrd="0" destOrd="17" presId="urn:microsoft.com/office/officeart/2005/8/layout/hList1"/>
    <dgm:cxn modelId="{DA81126B-81CC-4753-9455-27E994AB0A33}" srcId="{B2A88FB7-D92E-417C-AE2E-B77FD7EDB739}" destId="{E463376D-4D0B-4485-AB4C-1731AE1B0BC0}" srcOrd="0" destOrd="0" parTransId="{FB1C2225-EF0D-41CE-B8F1-31CD95FB13D9}" sibTransId="{E91C0791-D581-430C-9D77-D2095A6E13DC}"/>
    <dgm:cxn modelId="{7A2D0D7B-0F07-439E-8C9D-8B4B8A767A8B}" type="presOf" srcId="{3411B8F6-404C-47B9-B173-931F34E0A388}" destId="{6E581208-B620-4EBC-B81C-A4E3C65619D6}" srcOrd="0" destOrd="14" presId="urn:microsoft.com/office/officeart/2005/8/layout/hList1"/>
    <dgm:cxn modelId="{DA121E7F-B75F-4F06-AB57-D2380A61CA48}" type="presOf" srcId="{FF718248-4B3D-4C31-961C-7ADDBAA59A0B}" destId="{1A085BAA-E4F4-416C-BA7C-0E0FD7A2BDE3}" srcOrd="0" destOrd="10" presId="urn:microsoft.com/office/officeart/2005/8/layout/hList1"/>
    <dgm:cxn modelId="{840F969F-E7C5-43FF-AE1C-8B6677012F0C}" srcId="{EEE28BAD-C6AE-48D7-A036-6176DAB45442}" destId="{B97EA142-F1E5-469E-88BD-6419299FA4E3}" srcOrd="5" destOrd="0" parTransId="{71E011C9-8F6D-447E-AEDF-D11178C97982}" sibTransId="{86FD2329-6328-44A5-B615-E1086A81DF75}"/>
    <dgm:cxn modelId="{2EAE3049-2603-4DDA-8184-2B652210548E}" type="presOf" srcId="{3F0D0DCD-0DA7-4EDF-9B69-0BE86EB7B176}" destId="{6E581208-B620-4EBC-B81C-A4E3C65619D6}" srcOrd="0" destOrd="15" presId="urn:microsoft.com/office/officeart/2005/8/layout/hList1"/>
    <dgm:cxn modelId="{E7BDF178-ED1D-4A44-B146-BB84825E4D70}" type="presOf" srcId="{DEA6C5CE-199A-49C0-806A-B5B37C5DD449}" destId="{6E581208-B620-4EBC-B81C-A4E3C65619D6}" srcOrd="0" destOrd="2" presId="urn:microsoft.com/office/officeart/2005/8/layout/hList1"/>
    <dgm:cxn modelId="{6E7566FF-52BE-46CF-8D0E-41250FE3AC28}" type="presOf" srcId="{6878BF6A-6352-4D3B-9344-F6E97048BEE7}" destId="{6E581208-B620-4EBC-B81C-A4E3C65619D6}" srcOrd="0" destOrd="3" presId="urn:microsoft.com/office/officeart/2005/8/layout/hList1"/>
    <dgm:cxn modelId="{3EE9D43F-0591-4A1F-AA44-F064C612F646}" srcId="{63CF44DC-ADF4-4AD3-BA2E-4F8C78B43C0A}" destId="{FC25D3C0-9D7B-4FC5-9BD6-26663DA7ACD1}" srcOrd="21" destOrd="0" parTransId="{8B3B4572-47A5-4272-BEEB-A0B780C78EE1}" sibTransId="{E109B652-F36E-425B-A1A2-F36AF59E3DCD}"/>
    <dgm:cxn modelId="{2B0B7B68-0296-4727-9A78-87E6E4ACE4E9}" srcId="{EEE28BAD-C6AE-48D7-A036-6176DAB45442}" destId="{FF718248-4B3D-4C31-961C-7ADDBAA59A0B}" srcOrd="10" destOrd="0" parTransId="{298D89E7-CB39-4FBD-B0E0-8E8A891644CB}" sibTransId="{0523C864-8418-477C-9E87-30AE8A3F4ACE}"/>
    <dgm:cxn modelId="{B0A9B951-5329-437B-9746-888CD72CD9DB}" srcId="{EEE28BAD-C6AE-48D7-A036-6176DAB45442}" destId="{A8FDF0A0-F76F-4246-AB6F-E6F7C9B0780F}" srcOrd="13" destOrd="0" parTransId="{C0DDAF55-C758-4E25-B225-1D67E38A1A16}" sibTransId="{747DA7BA-633B-458C-B7AA-926FEEA300B1}"/>
    <dgm:cxn modelId="{7AAE1F66-2F23-4BE9-98D1-BC36BDBBE26F}" type="presOf" srcId="{EEE28BAD-C6AE-48D7-A036-6176DAB45442}" destId="{B065A285-C8CA-4924-B712-EA1B3F3087A1}" srcOrd="0" destOrd="0" presId="urn:microsoft.com/office/officeart/2005/8/layout/hList1"/>
    <dgm:cxn modelId="{5EA75FB7-CA16-46D4-8F70-9DE466FB7CB2}" srcId="{63CF44DC-ADF4-4AD3-BA2E-4F8C78B43C0A}" destId="{23132D0D-0976-4C16-961E-F9007A86353D}" srcOrd="13" destOrd="0" parTransId="{8A0059E6-DF74-4A31-8986-BCC45B88956E}" sibTransId="{E7422D36-5600-4637-931F-0C28688F38B4}"/>
    <dgm:cxn modelId="{DDF352F7-A63F-4A55-BC45-9AC442028BC3}" srcId="{EEE28BAD-C6AE-48D7-A036-6176DAB45442}" destId="{4C7BDE43-2E0A-4B20-BF23-EDF43DF0F866}" srcOrd="16" destOrd="0" parTransId="{01DCE25C-082F-434D-BFC6-93AE651E049A}" sibTransId="{89990ECD-BF5C-47A6-A6A5-EA2147B6CE4B}"/>
    <dgm:cxn modelId="{9135639B-B663-4508-BB6A-FE3EF7322302}" srcId="{B2A88FB7-D92E-417C-AE2E-B77FD7EDB739}" destId="{CD65DBB9-6D29-46D4-B6A7-AC32924BCC12}" srcOrd="4" destOrd="0" parTransId="{CAA65F62-1E42-4E7C-AF63-B421863358FB}" sibTransId="{E6F28260-15E9-44B0-83FA-6D5232D92F16}"/>
    <dgm:cxn modelId="{0C8BE418-332B-41C0-A6A7-A8D0F5E584D5}" srcId="{EEE28BAD-C6AE-48D7-A036-6176DAB45442}" destId="{12844FC8-ACBB-4E01-BA67-8B7B0D06504E}" srcOrd="6" destOrd="0" parTransId="{AA78AE2E-2D92-4220-B69C-231C52F208D0}" sibTransId="{92613B84-8389-437F-96AC-512DE4ACCFDF}"/>
    <dgm:cxn modelId="{25A9FE8A-8A0C-4FB7-9338-ABBAF02C9CE7}" type="presOf" srcId="{4700281B-60C7-4D9B-BF1E-4B87C5C393E6}" destId="{A6D2F805-8BF5-4F40-A22B-6D6CF84C58A8}" srcOrd="0" destOrd="0" presId="urn:microsoft.com/office/officeart/2005/8/layout/hList1"/>
    <dgm:cxn modelId="{EB2C5992-AF8C-463F-B5A0-C0CECE1C4DD1}" type="presOf" srcId="{1B22264B-3931-4923-B6A8-8B3D02594FF1}" destId="{018E0E1E-FE3A-4B4A-A295-48E2B8CC009B}" srcOrd="0" destOrd="2" presId="urn:microsoft.com/office/officeart/2005/8/layout/hList1"/>
    <dgm:cxn modelId="{E7AD13E4-0B0B-411B-A7DF-9A99BC21ED04}" type="presOf" srcId="{5D5B006C-2890-4A5B-B544-0EFE6E248C3E}" destId="{1A085BAA-E4F4-416C-BA7C-0E0FD7A2BDE3}" srcOrd="0" destOrd="17" presId="urn:microsoft.com/office/officeart/2005/8/layout/hList1"/>
    <dgm:cxn modelId="{BE857750-BDCF-4743-B7D3-6D181D82F7B9}" srcId="{B2A88FB7-D92E-417C-AE2E-B77FD7EDB739}" destId="{D0069BD6-64F1-489F-8188-6496B5A6EC05}" srcOrd="10" destOrd="0" parTransId="{9F47B293-693C-488C-8B29-554E606476EA}" sibTransId="{3D05EAF6-79E3-4FD2-A61C-F333E779EDD2}"/>
    <dgm:cxn modelId="{24E88308-BFB9-4F47-81EC-4F0DCEB79595}" srcId="{B2A88FB7-D92E-417C-AE2E-B77FD7EDB739}" destId="{8C5B8169-576B-42DA-B995-AF24975E4F93}" srcOrd="1" destOrd="0" parTransId="{61680189-514F-4C81-ACDD-55E16789B6E9}" sibTransId="{40C1F18F-E815-409A-877A-F10D66722314}"/>
    <dgm:cxn modelId="{9B305DD7-9611-42D7-9890-7AD0D3F23172}" type="presOf" srcId="{4A69C704-AE85-4114-94D3-174D6F9E9BDD}" destId="{018E0E1E-FE3A-4B4A-A295-48E2B8CC009B}" srcOrd="0" destOrd="12" presId="urn:microsoft.com/office/officeart/2005/8/layout/hList1"/>
    <dgm:cxn modelId="{A76879E6-9415-4E5D-8B18-B8FE4FB27C18}" srcId="{B2A88FB7-D92E-417C-AE2E-B77FD7EDB739}" destId="{69A2B45D-B18D-4298-AB0B-D342F2FCE115}" srcOrd="9" destOrd="0" parTransId="{8E17C3B1-B673-4ECE-BA5C-2D3007CB94A3}" sibTransId="{2092E055-2D4B-4F82-8DF6-71F18DCA9D95}"/>
    <dgm:cxn modelId="{742FAD08-0958-46E1-B100-8465789886EC}" srcId="{EEE28BAD-C6AE-48D7-A036-6176DAB45442}" destId="{A900CF93-3030-4118-B089-29431EB63BEB}" srcOrd="3" destOrd="0" parTransId="{CD88F8AB-B446-4FA4-92AF-25B78B502A48}" sibTransId="{68CB56D3-1528-4E73-A980-734BD0B301E2}"/>
    <dgm:cxn modelId="{4218A4AE-334E-452F-86B8-B469AABEE23F}" type="presOf" srcId="{AF101224-1913-4034-92D0-6507FFB80717}" destId="{6E581208-B620-4EBC-B81C-A4E3C65619D6}" srcOrd="0" destOrd="10" presId="urn:microsoft.com/office/officeart/2005/8/layout/hList1"/>
    <dgm:cxn modelId="{0030FBAC-8E1D-4299-B7CA-F4E92C446DC4}" type="presOf" srcId="{94ED1ADB-0A36-4E1A-A555-DA3E4E37A9AC}" destId="{6E581208-B620-4EBC-B81C-A4E3C65619D6}" srcOrd="0" destOrd="8" presId="urn:microsoft.com/office/officeart/2005/8/layout/hList1"/>
    <dgm:cxn modelId="{6B1A493C-2E86-444B-AFE2-B2AE6135AD89}" srcId="{EEE28BAD-C6AE-48D7-A036-6176DAB45442}" destId="{3016150F-16D5-48C4-883F-1F28463C8D79}" srcOrd="4" destOrd="0" parTransId="{83004F83-89B9-48F6-82DB-0E060459CD1C}" sibTransId="{B0D6EE29-457F-4E38-B339-82D0C702ECAD}"/>
    <dgm:cxn modelId="{2EAD3195-B4B4-4CAC-8265-CD282B48C287}" type="presOf" srcId="{12844FC8-ACBB-4E01-BA67-8B7B0D06504E}" destId="{1A085BAA-E4F4-416C-BA7C-0E0FD7A2BDE3}" srcOrd="0" destOrd="6" presId="urn:microsoft.com/office/officeart/2005/8/layout/hList1"/>
    <dgm:cxn modelId="{70349CD6-6422-4990-B096-99948FD7BDFE}" type="presOf" srcId="{689A996A-8E6A-490B-88D7-20EAB92072B4}" destId="{1A085BAA-E4F4-416C-BA7C-0E0FD7A2BDE3}" srcOrd="0" destOrd="18" presId="urn:microsoft.com/office/officeart/2005/8/layout/hList1"/>
    <dgm:cxn modelId="{3F1CF500-00ED-494D-B4A0-C325388E8C24}" type="presOf" srcId="{23132D0D-0976-4C16-961E-F9007A86353D}" destId="{6E581208-B620-4EBC-B81C-A4E3C65619D6}" srcOrd="0" destOrd="13" presId="urn:microsoft.com/office/officeart/2005/8/layout/hList1"/>
    <dgm:cxn modelId="{A271EFCF-7D36-4114-8854-0D6FD851C34A}" srcId="{63CF44DC-ADF4-4AD3-BA2E-4F8C78B43C0A}" destId="{4FE13D09-3509-4305-A19A-9B14522D37B9}" srcOrd="17" destOrd="0" parTransId="{F043C464-137D-4B6C-9950-8E799E48E7C4}" sibTransId="{F6F18888-2106-406D-B76F-C88CE7FC6DAB}"/>
    <dgm:cxn modelId="{1A34610A-8EEF-4145-A51C-B2C1144995E9}" srcId="{B2A88FB7-D92E-417C-AE2E-B77FD7EDB739}" destId="{4A69C704-AE85-4114-94D3-174D6F9E9BDD}" srcOrd="12" destOrd="0" parTransId="{55569868-223B-4605-A1F6-F7FAA472BDBA}" sibTransId="{4F4C2D5A-642F-44F6-8650-DAEFFC55409E}"/>
    <dgm:cxn modelId="{C731883C-8666-495A-87DC-330829859EA6}" srcId="{63CF44DC-ADF4-4AD3-BA2E-4F8C78B43C0A}" destId="{3F0D0DCD-0DA7-4EDF-9B69-0BE86EB7B176}" srcOrd="15" destOrd="0" parTransId="{25B84C30-5F28-4CAE-85E6-8CB3941F1046}" sibTransId="{76C6E7BB-3AA8-47DC-8448-A1F8F39215ED}"/>
    <dgm:cxn modelId="{9D3C4782-1DA2-457E-B277-E071FA478B10}" type="presOf" srcId="{B2A88FB7-D92E-417C-AE2E-B77FD7EDB739}" destId="{41E3B705-D588-4F49-8314-EC468698A51F}" srcOrd="0" destOrd="0" presId="urn:microsoft.com/office/officeart/2005/8/layout/hList1"/>
    <dgm:cxn modelId="{2E379F11-2A1E-4572-854B-513489798C4C}" type="presOf" srcId="{70C2C1D5-80E9-4683-BDF9-753B536283CC}" destId="{018E0E1E-FE3A-4B4A-A295-48E2B8CC009B}" srcOrd="0" destOrd="13" presId="urn:microsoft.com/office/officeart/2005/8/layout/hList1"/>
    <dgm:cxn modelId="{0DB204B2-DD58-4CC2-8739-B836772915FC}" type="presOf" srcId="{33EB550E-1BCD-49BA-A83E-0071CBA41465}" destId="{1A085BAA-E4F4-416C-BA7C-0E0FD7A2BDE3}" srcOrd="0" destOrd="14" presId="urn:microsoft.com/office/officeart/2005/8/layout/hList1"/>
    <dgm:cxn modelId="{18E3124B-0F4A-496B-AF81-9106FCC859EF}" type="presOf" srcId="{CD65DBB9-6D29-46D4-B6A7-AC32924BCC12}" destId="{018E0E1E-FE3A-4B4A-A295-48E2B8CC009B}" srcOrd="0" destOrd="4" presId="urn:microsoft.com/office/officeart/2005/8/layout/hList1"/>
    <dgm:cxn modelId="{A50A6555-F39B-499E-B0C1-4F69635B5626}" srcId="{B2A88FB7-D92E-417C-AE2E-B77FD7EDB739}" destId="{1B22264B-3931-4923-B6A8-8B3D02594FF1}" srcOrd="2" destOrd="0" parTransId="{A82A7405-9766-4359-8609-39742D34E150}" sibTransId="{82C83834-7120-4506-8149-E5FAC9ACBE62}"/>
    <dgm:cxn modelId="{DD8B8861-4B3B-46A2-9605-43983111F3BA}" srcId="{63CF44DC-ADF4-4AD3-BA2E-4F8C78B43C0A}" destId="{3411B8F6-404C-47B9-B173-931F34E0A388}" srcOrd="14" destOrd="0" parTransId="{A94D16DA-565B-46A1-992C-2898D70879AF}" sibTransId="{6E73DC74-EAAC-40CD-A2BD-5BAD7CD1CCF9}"/>
    <dgm:cxn modelId="{D1F1B0B4-751C-4653-8CEC-08A14CBB637A}" type="presOf" srcId="{D7AD7F4B-2578-4896-BFA1-57D560337BF9}" destId="{1A085BAA-E4F4-416C-BA7C-0E0FD7A2BDE3}" srcOrd="0" destOrd="8" presId="urn:microsoft.com/office/officeart/2005/8/layout/hList1"/>
    <dgm:cxn modelId="{1082F9CA-4EAD-487D-B0CA-13E807A62493}" type="presOf" srcId="{F4B7674B-0704-41B1-9605-F05B5E2B68D3}" destId="{018E0E1E-FE3A-4B4A-A295-48E2B8CC009B}" srcOrd="0" destOrd="7" presId="urn:microsoft.com/office/officeart/2005/8/layout/hList1"/>
    <dgm:cxn modelId="{4D8054BF-FA0C-4F2E-9DE3-F4092D0DC487}" srcId="{EEE28BAD-C6AE-48D7-A036-6176DAB45442}" destId="{D7AD7F4B-2578-4896-BFA1-57D560337BF9}" srcOrd="8" destOrd="0" parTransId="{9B6FB301-D2A5-48A0-BB5B-E991270393B5}" sibTransId="{CEC7771D-79F8-41A8-9C77-D91410A26BE8}"/>
    <dgm:cxn modelId="{EBBFBD69-E8EC-4429-A2B0-E01AD0A8696A}" srcId="{B2A88FB7-D92E-417C-AE2E-B77FD7EDB739}" destId="{11717622-56B2-40C7-8220-9E096E3D630F}" srcOrd="11" destOrd="0" parTransId="{8285895C-76F0-4505-B096-892AE643BF0C}" sibTransId="{239E75C9-20D1-49AC-8F46-146DC62896F8}"/>
    <dgm:cxn modelId="{53FF485B-A01E-4317-B456-E66F5B02BD95}" srcId="{63CF44DC-ADF4-4AD3-BA2E-4F8C78B43C0A}" destId="{0B3D2F6E-8C2C-4D21-BF4E-1225D8C75036}" srcOrd="12" destOrd="0" parTransId="{6653FD12-8B55-48F7-982C-9B99DFF409FD}" sibTransId="{446CBD98-AD44-44C4-8511-19A55978636B}"/>
    <dgm:cxn modelId="{31C257BF-4BE3-4585-8473-8D687FFE8B2F}" srcId="{EEE28BAD-C6AE-48D7-A036-6176DAB45442}" destId="{5D5B006C-2890-4A5B-B544-0EFE6E248C3E}" srcOrd="17" destOrd="0" parTransId="{5ACAA74A-8FBF-42AB-86C9-6034915B6035}" sibTransId="{06DD45E0-4A27-4D49-9319-29A191DB2F0B}"/>
    <dgm:cxn modelId="{5D22E125-B3C4-4BD9-837B-3956F0E82C25}" srcId="{63CF44DC-ADF4-4AD3-BA2E-4F8C78B43C0A}" destId="{7C0C10F9-00AE-4A7F-9F25-956520500AEC}" srcOrd="1" destOrd="0" parTransId="{FF8A1F2C-CFAD-4248-A4F9-685CF92B8C77}" sibTransId="{34B66A33-5377-45A5-88EC-08EE3FEF1536}"/>
    <dgm:cxn modelId="{EA4307C8-398D-44ED-80A3-6BCDB6A015B9}" type="presOf" srcId="{9DB92DA2-45AB-40C5-BE9A-658E34164530}" destId="{6E581208-B620-4EBC-B81C-A4E3C65619D6}" srcOrd="0" destOrd="6" presId="urn:microsoft.com/office/officeart/2005/8/layout/hList1"/>
    <dgm:cxn modelId="{C7755E7F-2560-44FB-B4E0-6CB7FBEEDDEB}" type="presOf" srcId="{F69DAC07-06F4-4844-8EE4-EEC77BA0FB93}" destId="{6E581208-B620-4EBC-B81C-A4E3C65619D6}" srcOrd="0" destOrd="18" presId="urn:microsoft.com/office/officeart/2005/8/layout/hList1"/>
    <dgm:cxn modelId="{D8E11CFC-E451-4B14-81C2-09B72B15BFA1}" type="presOf" srcId="{56D6E9E8-3103-4786-8155-120BD6F0F732}" destId="{1A085BAA-E4F4-416C-BA7C-0E0FD7A2BDE3}" srcOrd="0" destOrd="12" presId="urn:microsoft.com/office/officeart/2005/8/layout/hList1"/>
    <dgm:cxn modelId="{54D0907D-B38A-443B-A6D4-7C6D4EB6BC2E}" srcId="{EEE28BAD-C6AE-48D7-A036-6176DAB45442}" destId="{33EB550E-1BCD-49BA-A83E-0071CBA41465}" srcOrd="14" destOrd="0" parTransId="{04207123-0E2F-4E9B-A775-A73D9106606A}" sibTransId="{41F9E0DC-D291-4FD3-9EE2-352215B3E91A}"/>
    <dgm:cxn modelId="{23C74A75-6A55-4F63-8564-D79AF13E18BF}" type="presOf" srcId="{B97EA142-F1E5-469E-88BD-6419299FA4E3}" destId="{1A085BAA-E4F4-416C-BA7C-0E0FD7A2BDE3}" srcOrd="0" destOrd="5" presId="urn:microsoft.com/office/officeart/2005/8/layout/hList1"/>
    <dgm:cxn modelId="{9B56BC12-B0DB-48D9-8132-4C56157910E4}" type="presOf" srcId="{94FDD1D2-0B08-40FE-9FC3-9ED164B96B0D}" destId="{6E581208-B620-4EBC-B81C-A4E3C65619D6}" srcOrd="0" destOrd="11" presId="urn:microsoft.com/office/officeart/2005/8/layout/hList1"/>
    <dgm:cxn modelId="{F962FC6E-D774-41A2-833B-952875AE4300}" srcId="{63CF44DC-ADF4-4AD3-BA2E-4F8C78B43C0A}" destId="{94ED1ADB-0A36-4E1A-A555-DA3E4E37A9AC}" srcOrd="8" destOrd="0" parTransId="{C3153386-CAE2-49FF-A1E0-3653360BF7DC}" sibTransId="{931CE483-9AD0-4F9A-A6E5-98FB48EC7F09}"/>
    <dgm:cxn modelId="{16034204-99B2-4C3C-A05C-C3C2466B0557}" srcId="{63CF44DC-ADF4-4AD3-BA2E-4F8C78B43C0A}" destId="{D02EF9AB-3206-409A-BF4D-B8D77B180FFC}" srcOrd="0" destOrd="0" parTransId="{59FAD807-F93D-4CDE-B9B3-B59FC439F1CA}" sibTransId="{87CC066C-52F9-4746-B17D-3849E626B516}"/>
    <dgm:cxn modelId="{F1550901-6477-494D-9E9B-CCE53865111B}" type="presOf" srcId="{63CF44DC-ADF4-4AD3-BA2E-4F8C78B43C0A}" destId="{EA2C7F88-15F5-4F49-BB31-FC9A5910AECA}" srcOrd="0" destOrd="0" presId="urn:microsoft.com/office/officeart/2005/8/layout/hList1"/>
    <dgm:cxn modelId="{F2E702EC-BDC2-4985-A378-27473447FAA7}" type="presOf" srcId="{15A7F135-7590-496F-A76F-8D009A4FBBAC}" destId="{018E0E1E-FE3A-4B4A-A295-48E2B8CC009B}" srcOrd="0" destOrd="8" presId="urn:microsoft.com/office/officeart/2005/8/layout/hList1"/>
    <dgm:cxn modelId="{EA6C3327-F2BA-47CE-8A05-0D6242248714}" type="presOf" srcId="{90C5C14C-D0FF-4A40-8EAC-976FCDFC899D}" destId="{6E581208-B620-4EBC-B81C-A4E3C65619D6}" srcOrd="0" destOrd="5" presId="urn:microsoft.com/office/officeart/2005/8/layout/hList1"/>
    <dgm:cxn modelId="{F0B79868-13D9-4336-AAC2-E07B218AE8F8}" type="presOf" srcId="{4C7BDE43-2E0A-4B20-BF23-EDF43DF0F866}" destId="{1A085BAA-E4F4-416C-BA7C-0E0FD7A2BDE3}" srcOrd="0" destOrd="16" presId="urn:microsoft.com/office/officeart/2005/8/layout/hList1"/>
    <dgm:cxn modelId="{4099FF25-C7CB-4B52-87AD-57FA1519D49D}" srcId="{B2A88FB7-D92E-417C-AE2E-B77FD7EDB739}" destId="{70C2C1D5-80E9-4683-BDF9-753B536283CC}" srcOrd="13" destOrd="0" parTransId="{2539708F-299B-4F53-B242-52B2E4DC7C5C}" sibTransId="{4E897182-FBEA-4ECD-B017-BAFFF798647F}"/>
    <dgm:cxn modelId="{C4E3C3D5-DA6F-4C38-8F10-68DA394E4C30}" srcId="{EEE28BAD-C6AE-48D7-A036-6176DAB45442}" destId="{79663E03-7796-47DB-B2DC-2BA702640FBD}" srcOrd="9" destOrd="0" parTransId="{A1FDA1CD-B466-4D0B-A014-2D3643824475}" sibTransId="{D39CC95E-3461-4923-9440-F55A273024D7}"/>
    <dgm:cxn modelId="{BA918EBF-6CAD-499E-BBF5-DE5792B3AD86}" type="presOf" srcId="{0A2BA6CF-0AAE-4122-BE8E-BCB63693C472}" destId="{6E581208-B620-4EBC-B81C-A4E3C65619D6}" srcOrd="0" destOrd="7" presId="urn:microsoft.com/office/officeart/2005/8/layout/hList1"/>
    <dgm:cxn modelId="{71E66D5C-3B06-4496-81B0-3E722891C0D6}" type="presOf" srcId="{A8FDF0A0-F76F-4246-AB6F-E6F7C9B0780F}" destId="{1A085BAA-E4F4-416C-BA7C-0E0FD7A2BDE3}" srcOrd="0" destOrd="13" presId="urn:microsoft.com/office/officeart/2005/8/layout/hList1"/>
    <dgm:cxn modelId="{ACA2CBA5-FC12-43CD-B163-30CAD7201ED5}" type="presOf" srcId="{88F3200F-7342-470C-8356-60870D577B19}" destId="{6E581208-B620-4EBC-B81C-A4E3C65619D6}" srcOrd="0" destOrd="4" presId="urn:microsoft.com/office/officeart/2005/8/layout/hList1"/>
    <dgm:cxn modelId="{CCF5F10A-AD02-4822-A766-492A23D3150C}" type="presOf" srcId="{36B43D1F-BF1A-411F-A551-AAA9D0E55B09}" destId="{1A085BAA-E4F4-416C-BA7C-0E0FD7A2BDE3}" srcOrd="0" destOrd="2" presId="urn:microsoft.com/office/officeart/2005/8/layout/hList1"/>
    <dgm:cxn modelId="{246F63BA-A3A0-497E-B9B8-0404FB49466F}" srcId="{4700281B-60C7-4D9B-BF1E-4B87C5C393E6}" destId="{63CF44DC-ADF4-4AD3-BA2E-4F8C78B43C0A}" srcOrd="2" destOrd="0" parTransId="{26914706-1EAD-49AB-A7E0-550CEA2781A5}" sibTransId="{E4E939BB-0629-44BA-94D4-1A98921FD608}"/>
    <dgm:cxn modelId="{713489E4-5021-4628-8BB2-22FB7FB9C4BE}" srcId="{63CF44DC-ADF4-4AD3-BA2E-4F8C78B43C0A}" destId="{88F3200F-7342-470C-8356-60870D577B19}" srcOrd="4" destOrd="0" parTransId="{0B4AE162-A50A-4B54-8BD9-B43E4D889584}" sibTransId="{D9260718-11B1-4617-9F54-EA44350FBFF9}"/>
    <dgm:cxn modelId="{75122EFE-E140-4A03-8ADC-A53353A3B587}" type="presOf" srcId="{EAEAA2F3-20EE-4F28-BF87-73C7F54BAC1A}" destId="{6E581208-B620-4EBC-B81C-A4E3C65619D6}" srcOrd="0" destOrd="16" presId="urn:microsoft.com/office/officeart/2005/8/layout/hList1"/>
    <dgm:cxn modelId="{80BA3D71-73AA-435B-9618-8AF751F306A0}" type="presOf" srcId="{FC25D3C0-9D7B-4FC5-9BD6-26663DA7ACD1}" destId="{6E581208-B620-4EBC-B81C-A4E3C65619D6}" srcOrd="0" destOrd="21" presId="urn:microsoft.com/office/officeart/2005/8/layout/hList1"/>
    <dgm:cxn modelId="{D397EE6A-4850-4FF1-8E02-B16FC7B72C3D}" srcId="{EEE28BAD-C6AE-48D7-A036-6176DAB45442}" destId="{205184CB-0D3B-41B4-8EDF-A7BE0860AE0D}" srcOrd="19" destOrd="0" parTransId="{DAA1944B-36D0-4990-8314-0D4B5275D04E}" sibTransId="{17691AE0-382C-417D-949A-C6DC194051F7}"/>
    <dgm:cxn modelId="{ADD766C1-79F8-482F-924A-A79928DB7322}" type="presOf" srcId="{35A98932-F530-4124-ADA5-6BF8AA2B8148}" destId="{018E0E1E-FE3A-4B4A-A295-48E2B8CC009B}" srcOrd="0" destOrd="6" presId="urn:microsoft.com/office/officeart/2005/8/layout/hList1"/>
    <dgm:cxn modelId="{4426735D-0EC8-4FDE-A8EB-B6D97D65D940}" srcId="{EEE28BAD-C6AE-48D7-A036-6176DAB45442}" destId="{A99F558A-E0F0-4D3C-B1E7-2E6DFB5ED07D}" srcOrd="15" destOrd="0" parTransId="{0776F8E1-4068-4E7F-A11B-766706737E30}" sibTransId="{127793D2-1026-46DD-9F47-B5636DB90D0B}"/>
    <dgm:cxn modelId="{20F00840-89AB-41F4-9514-411B56940716}" type="presOf" srcId="{D0069BD6-64F1-489F-8188-6496B5A6EC05}" destId="{018E0E1E-FE3A-4B4A-A295-48E2B8CC009B}" srcOrd="0" destOrd="10" presId="urn:microsoft.com/office/officeart/2005/8/layout/hList1"/>
    <dgm:cxn modelId="{4B8BDB24-E7F6-4A5C-9943-9206491F84F5}" type="presOf" srcId="{1B2BD444-DD53-43E6-8AC0-FEF8B086722D}" destId="{1A085BAA-E4F4-416C-BA7C-0E0FD7A2BDE3}" srcOrd="0" destOrd="11" presId="urn:microsoft.com/office/officeart/2005/8/layout/hList1"/>
    <dgm:cxn modelId="{A479252B-60DA-46FE-A62D-D4DA0430D2A7}" srcId="{63CF44DC-ADF4-4AD3-BA2E-4F8C78B43C0A}" destId="{9DB92DA2-45AB-40C5-BE9A-658E34164530}" srcOrd="6" destOrd="0" parTransId="{9CB8D945-F3C8-4E75-8632-E68B8D94C102}" sibTransId="{CFB12239-2A19-498F-B605-E4019215E0BE}"/>
    <dgm:cxn modelId="{7B4C0353-B7E9-4A29-A864-863E77E7DCD7}" type="presOf" srcId="{69A2B45D-B18D-4298-AB0B-D342F2FCE115}" destId="{018E0E1E-FE3A-4B4A-A295-48E2B8CC009B}" srcOrd="0" destOrd="9" presId="urn:microsoft.com/office/officeart/2005/8/layout/hList1"/>
    <dgm:cxn modelId="{1823333D-0BD5-458D-9853-65318BA6C14B}" srcId="{B2A88FB7-D92E-417C-AE2E-B77FD7EDB739}" destId="{15A7F135-7590-496F-A76F-8D009A4FBBAC}" srcOrd="8" destOrd="0" parTransId="{9B35EB53-FD48-4091-B001-B0D70A95A68A}" sibTransId="{486450CE-557F-449A-94EE-682AB7FA6E3B}"/>
    <dgm:cxn modelId="{429B0CE7-195F-43E6-918D-C32033158EDB}" srcId="{63CF44DC-ADF4-4AD3-BA2E-4F8C78B43C0A}" destId="{AF101224-1913-4034-92D0-6507FFB80717}" srcOrd="10" destOrd="0" parTransId="{572D03E9-AD83-444E-B57D-74355EA9A5B3}" sibTransId="{0356A7DA-5FD5-4DC6-9D02-B59FEE7B3EDF}"/>
    <dgm:cxn modelId="{658A384B-D205-448A-ABD0-DA92F8EF0266}" type="presOf" srcId="{8C5B8169-576B-42DA-B995-AF24975E4F93}" destId="{018E0E1E-FE3A-4B4A-A295-48E2B8CC009B}" srcOrd="0" destOrd="1" presId="urn:microsoft.com/office/officeart/2005/8/layout/hList1"/>
    <dgm:cxn modelId="{110E9E05-5EFF-49D1-AB2A-027BF084255C}" srcId="{4700281B-60C7-4D9B-BF1E-4B87C5C393E6}" destId="{EEE28BAD-C6AE-48D7-A036-6176DAB45442}" srcOrd="1" destOrd="0" parTransId="{9C9D2158-4673-46F1-B541-731193A7FE1A}" sibTransId="{CCE493B9-DDF6-4842-B4F9-3BBE03D9AF82}"/>
    <dgm:cxn modelId="{42CDAEBA-61D0-4C3B-8705-C75DB627C6CB}" type="presOf" srcId="{758D5619-8793-4827-9AEA-47B8DD6D649C}" destId="{1A085BAA-E4F4-416C-BA7C-0E0FD7A2BDE3}" srcOrd="0" destOrd="7" presId="urn:microsoft.com/office/officeart/2005/8/layout/hList1"/>
    <dgm:cxn modelId="{CFECB328-3185-48C3-A01E-2F93D6C898A7}" srcId="{4700281B-60C7-4D9B-BF1E-4B87C5C393E6}" destId="{B2A88FB7-D92E-417C-AE2E-B77FD7EDB739}" srcOrd="0" destOrd="0" parTransId="{E664CADB-DB3F-4DF3-85D9-9889FCB0B345}" sibTransId="{16C3BFCB-5F83-47C9-B03F-E1E65B1B6AEF}"/>
    <dgm:cxn modelId="{44B48498-94DA-4504-B09A-B06B1B412F4D}" type="presOf" srcId="{C8F121D4-D9F8-40D8-A8DC-224AE68692AA}" destId="{6E581208-B620-4EBC-B81C-A4E3C65619D6}" srcOrd="0" destOrd="20" presId="urn:microsoft.com/office/officeart/2005/8/layout/hList1"/>
    <dgm:cxn modelId="{B2F898BC-2C6A-4561-9D7B-97A572226411}" srcId="{63CF44DC-ADF4-4AD3-BA2E-4F8C78B43C0A}" destId="{EAEAA2F3-20EE-4F28-BF87-73C7F54BAC1A}" srcOrd="16" destOrd="0" parTransId="{C0665806-1110-4E94-A60F-BA63F81DDA97}" sibTransId="{556AD65F-564E-43E6-8EB4-E32D54F4EDDB}"/>
    <dgm:cxn modelId="{2538E662-332F-4D40-AFC1-6E99856C7B57}" srcId="{63CF44DC-ADF4-4AD3-BA2E-4F8C78B43C0A}" destId="{92A233DC-B233-4193-A1BA-7EF8FD971A42}" srcOrd="19" destOrd="0" parTransId="{BD313D2D-F654-49D5-8B70-4AC1FD4C386A}" sibTransId="{E5B4FE8F-B9AA-403F-A2CB-B7AF661F8542}"/>
    <dgm:cxn modelId="{BE97BAB7-8BAE-4B0D-B87E-FD8E768771AA}" srcId="{EEE28BAD-C6AE-48D7-A036-6176DAB45442}" destId="{05F2746C-D1C3-417E-BD0D-AF0B043D16D7}" srcOrd="0" destOrd="0" parTransId="{BCA9681D-5B37-4715-AC3B-C47E11AF5EFD}" sibTransId="{3AC92E69-061B-4025-9874-DF3668D56075}"/>
    <dgm:cxn modelId="{D87820EA-1814-4CB6-9DB2-AFFCF7B8EA2F}" srcId="{63CF44DC-ADF4-4AD3-BA2E-4F8C78B43C0A}" destId="{6878BF6A-6352-4D3B-9344-F6E97048BEE7}" srcOrd="3" destOrd="0" parTransId="{863DB087-65AE-4879-8A92-2A11EC584366}" sibTransId="{C08C9F93-9F1A-4179-A2C3-F436545D70CC}"/>
    <dgm:cxn modelId="{7FB0CDC4-FCC9-45A6-B1E2-27DF3B2E8DBC}" srcId="{EEE28BAD-C6AE-48D7-A036-6176DAB45442}" destId="{56D6E9E8-3103-4786-8155-120BD6F0F732}" srcOrd="12" destOrd="0" parTransId="{B36BFDF5-D48A-4754-8871-925F131110F8}" sibTransId="{B84FDA0A-99F1-4A7C-8A0D-DFE2899F3AE9}"/>
    <dgm:cxn modelId="{031E9560-43A0-49D4-8239-57146AC18DD8}" type="presOf" srcId="{D02EF9AB-3206-409A-BF4D-B8D77B180FFC}" destId="{6E581208-B620-4EBC-B81C-A4E3C65619D6}" srcOrd="0" destOrd="0" presId="urn:microsoft.com/office/officeart/2005/8/layout/hList1"/>
    <dgm:cxn modelId="{E84AA416-9D76-4296-874F-4C3091F2106B}" type="presOf" srcId="{3016150F-16D5-48C4-883F-1F28463C8D79}" destId="{1A085BAA-E4F4-416C-BA7C-0E0FD7A2BDE3}" srcOrd="0" destOrd="4" presId="urn:microsoft.com/office/officeart/2005/8/layout/hList1"/>
    <dgm:cxn modelId="{60585F0D-FF7A-41FF-BB4D-B654EC18546F}" srcId="{EEE28BAD-C6AE-48D7-A036-6176DAB45442}" destId="{758D5619-8793-4827-9AEA-47B8DD6D649C}" srcOrd="7" destOrd="0" parTransId="{F28C2B6D-1BBC-49C9-976D-DE7B0B066634}" sibTransId="{A81D8D8F-E665-4C00-9960-A42571E5DE46}"/>
    <dgm:cxn modelId="{F44BBE38-A9CE-47D0-A378-2CD1B24DBD5A}" type="presOf" srcId="{20FD0711-08D9-4372-B1D3-0344E5E9531E}" destId="{018E0E1E-FE3A-4B4A-A295-48E2B8CC009B}" srcOrd="0" destOrd="3" presId="urn:microsoft.com/office/officeart/2005/8/layout/hList1"/>
    <dgm:cxn modelId="{DD8DBA29-30E7-4166-A4C4-E8D786828577}" type="presOf" srcId="{A99F558A-E0F0-4D3C-B1E7-2E6DFB5ED07D}" destId="{1A085BAA-E4F4-416C-BA7C-0E0FD7A2BDE3}" srcOrd="0" destOrd="15" presId="urn:microsoft.com/office/officeart/2005/8/layout/hList1"/>
    <dgm:cxn modelId="{E6DC3B03-BC35-47EE-B9E2-2C28F8B39BAC}" srcId="{63CF44DC-ADF4-4AD3-BA2E-4F8C78B43C0A}" destId="{0A2BA6CF-0AAE-4122-BE8E-BCB63693C472}" srcOrd="7" destOrd="0" parTransId="{EFC07E5F-6050-4E9F-B3E6-FD322F8B82B6}" sibTransId="{3A7032C4-D150-4171-A650-4C5B52F189A8}"/>
    <dgm:cxn modelId="{51C11505-6C1A-411D-9016-9646DA385465}" type="presOf" srcId="{B1D9A253-AA1D-4D48-B466-DEC36527E483}" destId="{6E581208-B620-4EBC-B81C-A4E3C65619D6}" srcOrd="0" destOrd="9" presId="urn:microsoft.com/office/officeart/2005/8/layout/hList1"/>
    <dgm:cxn modelId="{36415319-65BD-4A09-97E4-0985DFBE1D34}" srcId="{B2A88FB7-D92E-417C-AE2E-B77FD7EDB739}" destId="{2846F87B-EFA2-40BD-9DAC-E2D4C5742533}" srcOrd="5" destOrd="0" parTransId="{9798F9EC-598B-46CF-81D9-B9E189D68575}" sibTransId="{F2718944-767E-4C34-87AA-282EF78A0E67}"/>
    <dgm:cxn modelId="{F0487025-C73D-470D-9354-137A67462633}" srcId="{EEE28BAD-C6AE-48D7-A036-6176DAB45442}" destId="{36B43D1F-BF1A-411F-A551-AAA9D0E55B09}" srcOrd="2" destOrd="0" parTransId="{FD1B167A-9D48-4B54-85AE-30D880A5BED9}" sibTransId="{0B3DF817-428F-4C1B-9577-4040ABDF93E0}"/>
    <dgm:cxn modelId="{389839CA-FE8C-4B98-85F1-BD4BE4FB461A}" srcId="{63CF44DC-ADF4-4AD3-BA2E-4F8C78B43C0A}" destId="{C8F121D4-D9F8-40D8-A8DC-224AE68692AA}" srcOrd="20" destOrd="0" parTransId="{C8A140B3-198F-4220-826C-C3B1DBFDA28C}" sibTransId="{2D6722B1-1644-4647-8561-5677A1B7F967}"/>
    <dgm:cxn modelId="{F63CDDC1-6078-44FB-B3D4-FE8566FE94B5}" srcId="{63CF44DC-ADF4-4AD3-BA2E-4F8C78B43C0A}" destId="{90C5C14C-D0FF-4A40-8EAC-976FCDFC899D}" srcOrd="5" destOrd="0" parTransId="{3D3FD16C-D93E-4A9F-91F1-732D2EE53A55}" sibTransId="{9F7DF552-5799-416A-BFA3-CCA08F6A7D63}"/>
    <dgm:cxn modelId="{DD3072F4-A786-43DC-BEFB-8D93C4D60F42}" srcId="{EEE28BAD-C6AE-48D7-A036-6176DAB45442}" destId="{689A996A-8E6A-490B-88D7-20EAB92072B4}" srcOrd="18" destOrd="0" parTransId="{492DBA53-314E-479A-AF78-C645A750390C}" sibTransId="{4C2702BA-EDD1-4FAE-B734-475FF8B1F28B}"/>
    <dgm:cxn modelId="{53909EFE-FF76-4241-8C70-454F72A6C9EA}" srcId="{B2A88FB7-D92E-417C-AE2E-B77FD7EDB739}" destId="{20FD0711-08D9-4372-B1D3-0344E5E9531E}" srcOrd="3" destOrd="0" parTransId="{1C88B7BD-F46C-4673-82DB-AE456EEC3218}" sibTransId="{07754041-BD93-4F11-B278-5EBCDC89B2A3}"/>
    <dgm:cxn modelId="{D9D46473-BBA0-4C03-9057-6CB088D0A6A5}" type="presOf" srcId="{A900CF93-3030-4118-B089-29431EB63BEB}" destId="{1A085BAA-E4F4-416C-BA7C-0E0FD7A2BDE3}" srcOrd="0" destOrd="3" presId="urn:microsoft.com/office/officeart/2005/8/layout/hList1"/>
    <dgm:cxn modelId="{CA59951D-E085-4CDD-A392-7DF3A054D7FA}" srcId="{B2A88FB7-D92E-417C-AE2E-B77FD7EDB739}" destId="{F4B7674B-0704-41B1-9605-F05B5E2B68D3}" srcOrd="7" destOrd="0" parTransId="{713A28D4-1375-4B1E-B1F4-A4041376E2FF}" sibTransId="{3C5AEC20-DFDC-4584-99E2-0305DB49D0CD}"/>
    <dgm:cxn modelId="{8462B063-244C-480E-AEAD-8B3F585ED37F}" type="presOf" srcId="{79663E03-7796-47DB-B2DC-2BA702640FBD}" destId="{1A085BAA-E4F4-416C-BA7C-0E0FD7A2BDE3}" srcOrd="0" destOrd="9" presId="urn:microsoft.com/office/officeart/2005/8/layout/hList1"/>
    <dgm:cxn modelId="{53C56AB3-E7B1-4156-9686-C07FC9089A2B}" srcId="{EEE28BAD-C6AE-48D7-A036-6176DAB45442}" destId="{B7AAD3F4-35C0-4A01-A866-B7F916D75A5A}" srcOrd="1" destOrd="0" parTransId="{F61A43B7-763A-4A09-A9D2-CD6ECF11A3D5}" sibTransId="{ECB6495C-34C7-4FC7-A721-4BAA441F924D}"/>
    <dgm:cxn modelId="{0BC14A5E-4EC9-4A2A-8292-E901C3550BB9}" srcId="{63CF44DC-ADF4-4AD3-BA2E-4F8C78B43C0A}" destId="{94FDD1D2-0B08-40FE-9FC3-9ED164B96B0D}" srcOrd="11" destOrd="0" parTransId="{3D293435-AC98-4394-BAC2-CCD514818F6C}" sibTransId="{DC63B9F0-250B-4CED-A23A-01F6FB03E6C0}"/>
    <dgm:cxn modelId="{5E439602-BACE-466D-AEF4-6BD3BCE8C786}" srcId="{EEE28BAD-C6AE-48D7-A036-6176DAB45442}" destId="{1B2BD444-DD53-43E6-8AC0-FEF8B086722D}" srcOrd="11" destOrd="0" parTransId="{7DF271A0-A365-493F-BA8C-0CD63B7F9DCA}" sibTransId="{78B52B55-CD83-49AA-8714-D2361CD2DB16}"/>
    <dgm:cxn modelId="{5E895C42-FB74-49B7-83A2-B24CB9F39D2A}" type="presOf" srcId="{11717622-56B2-40C7-8220-9E096E3D630F}" destId="{018E0E1E-FE3A-4B4A-A295-48E2B8CC009B}" srcOrd="0" destOrd="11" presId="urn:microsoft.com/office/officeart/2005/8/layout/hList1"/>
    <dgm:cxn modelId="{21C1BDA4-3B83-47E8-B26A-6EE0665DCD28}" type="presOf" srcId="{7C0C10F9-00AE-4A7F-9F25-956520500AEC}" destId="{6E581208-B620-4EBC-B81C-A4E3C65619D6}" srcOrd="0" destOrd="1" presId="urn:microsoft.com/office/officeart/2005/8/layout/hList1"/>
    <dgm:cxn modelId="{67E75977-7880-49D8-9AE1-68DBD4FEDFB2}" type="presOf" srcId="{92A233DC-B233-4193-A1BA-7EF8FD971A42}" destId="{6E581208-B620-4EBC-B81C-A4E3C65619D6}" srcOrd="0" destOrd="19" presId="urn:microsoft.com/office/officeart/2005/8/layout/hList1"/>
    <dgm:cxn modelId="{5CD42712-5D92-4AB1-8307-16865C97A294}" type="presOf" srcId="{E463376D-4D0B-4485-AB4C-1731AE1B0BC0}" destId="{018E0E1E-FE3A-4B4A-A295-48E2B8CC009B}" srcOrd="0" destOrd="0" presId="urn:microsoft.com/office/officeart/2005/8/layout/hList1"/>
    <dgm:cxn modelId="{06102E76-B8D4-4714-B243-C68DE4B60DB7}" type="presParOf" srcId="{A6D2F805-8BF5-4F40-A22B-6D6CF84C58A8}" destId="{2D5322BA-3F5F-489B-9C37-26C6342928B9}" srcOrd="0" destOrd="0" presId="urn:microsoft.com/office/officeart/2005/8/layout/hList1"/>
    <dgm:cxn modelId="{3977359A-78B7-47AC-9742-2AF69BA3478E}" type="presParOf" srcId="{2D5322BA-3F5F-489B-9C37-26C6342928B9}" destId="{41E3B705-D588-4F49-8314-EC468698A51F}" srcOrd="0" destOrd="0" presId="urn:microsoft.com/office/officeart/2005/8/layout/hList1"/>
    <dgm:cxn modelId="{5C9925E5-B67B-4682-A39D-BF69236CD179}" type="presParOf" srcId="{2D5322BA-3F5F-489B-9C37-26C6342928B9}" destId="{018E0E1E-FE3A-4B4A-A295-48E2B8CC009B}" srcOrd="1" destOrd="0" presId="urn:microsoft.com/office/officeart/2005/8/layout/hList1"/>
    <dgm:cxn modelId="{DFF1395E-3137-400E-8B6A-254D36FFC554}" type="presParOf" srcId="{A6D2F805-8BF5-4F40-A22B-6D6CF84C58A8}" destId="{FBA89A95-F6CC-4F77-824E-E2C1A2BFC60F}" srcOrd="1" destOrd="0" presId="urn:microsoft.com/office/officeart/2005/8/layout/hList1"/>
    <dgm:cxn modelId="{7F1CB17E-3789-4A8D-9ACA-87F838A80DBC}" type="presParOf" srcId="{A6D2F805-8BF5-4F40-A22B-6D6CF84C58A8}" destId="{B3348689-D38B-4C6A-A20C-72F13B746A4C}" srcOrd="2" destOrd="0" presId="urn:microsoft.com/office/officeart/2005/8/layout/hList1"/>
    <dgm:cxn modelId="{E473A8B4-5A4C-4A12-8653-33936DD926F8}" type="presParOf" srcId="{B3348689-D38B-4C6A-A20C-72F13B746A4C}" destId="{B065A285-C8CA-4924-B712-EA1B3F3087A1}" srcOrd="0" destOrd="0" presId="urn:microsoft.com/office/officeart/2005/8/layout/hList1"/>
    <dgm:cxn modelId="{E81195E2-3812-4120-8D6B-9F1136C40D75}" type="presParOf" srcId="{B3348689-D38B-4C6A-A20C-72F13B746A4C}" destId="{1A085BAA-E4F4-416C-BA7C-0E0FD7A2BDE3}" srcOrd="1" destOrd="0" presId="urn:microsoft.com/office/officeart/2005/8/layout/hList1"/>
    <dgm:cxn modelId="{57114DD4-30DC-45B8-9AC5-1E0BA29E54B9}" type="presParOf" srcId="{A6D2F805-8BF5-4F40-A22B-6D6CF84C58A8}" destId="{2A718FF5-36CC-475D-BFB8-4BB688477A42}" srcOrd="3" destOrd="0" presId="urn:microsoft.com/office/officeart/2005/8/layout/hList1"/>
    <dgm:cxn modelId="{D3B9386A-24E1-48C8-BDEA-5964DA28D65F}" type="presParOf" srcId="{A6D2F805-8BF5-4F40-A22B-6D6CF84C58A8}" destId="{FBBDAB42-4FE8-4801-8F50-503DA7434DF5}" srcOrd="4" destOrd="0" presId="urn:microsoft.com/office/officeart/2005/8/layout/hList1"/>
    <dgm:cxn modelId="{3C472530-A4F3-4359-8CCA-8AD3AD818AF9}" type="presParOf" srcId="{FBBDAB42-4FE8-4801-8F50-503DA7434DF5}" destId="{EA2C7F88-15F5-4F49-BB31-FC9A5910AECA}" srcOrd="0" destOrd="0" presId="urn:microsoft.com/office/officeart/2005/8/layout/hList1"/>
    <dgm:cxn modelId="{4E689506-3669-4CAB-965D-BAA01489F94D}" type="presParOf" srcId="{FBBDAB42-4FE8-4801-8F50-503DA7434DF5}" destId="{6E581208-B620-4EBC-B81C-A4E3C65619D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33672EE-8893-4367-91E3-45CB181E3A1B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6F1B1F91-2303-4E10-83EB-B76329ABC76F}">
      <dgm:prSet phldrT="[Texto]"/>
      <dgm:spPr/>
      <dgm:t>
        <a:bodyPr/>
        <a:lstStyle/>
        <a:p>
          <a:r>
            <a:rPr lang="en-US" dirty="0" smtClean="0"/>
            <a:t>Irregular Verbs with more than one past form</a:t>
          </a:r>
          <a:endParaRPr lang="es-ES" dirty="0"/>
        </a:p>
      </dgm:t>
    </dgm:pt>
    <dgm:pt modelId="{D81E1F93-0BC4-46C2-A120-DF3D8B0D5375}" type="parTrans" cxnId="{C71B62D4-8DEF-4EA2-BFD4-978A255DA3E2}">
      <dgm:prSet/>
      <dgm:spPr/>
      <dgm:t>
        <a:bodyPr/>
        <a:lstStyle/>
        <a:p>
          <a:endParaRPr lang="es-ES"/>
        </a:p>
      </dgm:t>
    </dgm:pt>
    <dgm:pt modelId="{2B18F701-92B5-47CA-8870-2B7272A9B39B}" type="sibTrans" cxnId="{C71B62D4-8DEF-4EA2-BFD4-978A255DA3E2}">
      <dgm:prSet/>
      <dgm:spPr/>
      <dgm:t>
        <a:bodyPr/>
        <a:lstStyle/>
        <a:p>
          <a:endParaRPr lang="es-ES"/>
        </a:p>
      </dgm:t>
    </dgm:pt>
    <dgm:pt modelId="{BE531D35-CB85-4420-9F36-1CFE1B746513}">
      <dgm:prSet phldrT="[Texto]"/>
      <dgm:spPr/>
      <dgm:t>
        <a:bodyPr/>
        <a:lstStyle/>
        <a:p>
          <a:r>
            <a:rPr lang="en-US" dirty="0" smtClean="0"/>
            <a:t>Fit</a:t>
          </a:r>
        </a:p>
        <a:p>
          <a:r>
            <a:rPr lang="en-US" dirty="0" smtClean="0"/>
            <a:t>fit/fitted</a:t>
          </a:r>
          <a:endParaRPr lang="es-ES" dirty="0"/>
        </a:p>
      </dgm:t>
    </dgm:pt>
    <dgm:pt modelId="{F1E220BA-A1DD-4FEB-BF2B-A051372E546E}" type="parTrans" cxnId="{8602A0E1-1899-4ED6-A460-6975E87B2CE8}">
      <dgm:prSet/>
      <dgm:spPr/>
      <dgm:t>
        <a:bodyPr/>
        <a:lstStyle/>
        <a:p>
          <a:endParaRPr lang="es-ES"/>
        </a:p>
      </dgm:t>
    </dgm:pt>
    <dgm:pt modelId="{5FF7BAD0-E534-4A7B-B677-234D1594460F}" type="sibTrans" cxnId="{8602A0E1-1899-4ED6-A460-6975E87B2CE8}">
      <dgm:prSet/>
      <dgm:spPr/>
      <dgm:t>
        <a:bodyPr/>
        <a:lstStyle/>
        <a:p>
          <a:endParaRPr lang="es-ES"/>
        </a:p>
      </dgm:t>
    </dgm:pt>
    <dgm:pt modelId="{5F090BEE-463D-41A0-8A9D-7912C4085B4E}">
      <dgm:prSet phldrT="[Texto]"/>
      <dgm:spPr/>
      <dgm:t>
        <a:bodyPr/>
        <a:lstStyle/>
        <a:p>
          <a:r>
            <a:rPr lang="en-US" dirty="0" smtClean="0"/>
            <a:t>Leap</a:t>
          </a:r>
        </a:p>
        <a:p>
          <a:r>
            <a:rPr lang="en-US" dirty="0" smtClean="0"/>
            <a:t>leaped/leapt</a:t>
          </a:r>
          <a:endParaRPr lang="es-ES" dirty="0"/>
        </a:p>
      </dgm:t>
    </dgm:pt>
    <dgm:pt modelId="{D02DC031-6F18-44A0-A376-D730A9060593}" type="parTrans" cxnId="{437CB4DF-18A9-489F-A235-FBD9ACECB53E}">
      <dgm:prSet/>
      <dgm:spPr/>
      <dgm:t>
        <a:bodyPr/>
        <a:lstStyle/>
        <a:p>
          <a:endParaRPr lang="es-ES"/>
        </a:p>
      </dgm:t>
    </dgm:pt>
    <dgm:pt modelId="{4F8BF54A-43B5-4A70-BCDC-8CF6F23E73D1}" type="sibTrans" cxnId="{437CB4DF-18A9-489F-A235-FBD9ACECB53E}">
      <dgm:prSet/>
      <dgm:spPr/>
      <dgm:t>
        <a:bodyPr/>
        <a:lstStyle/>
        <a:p>
          <a:endParaRPr lang="es-ES"/>
        </a:p>
      </dgm:t>
    </dgm:pt>
    <dgm:pt modelId="{6110515A-E7B1-4C8B-ACDD-6B272DD2CF35}">
      <dgm:prSet phldrT="[Texto]"/>
      <dgm:spPr/>
      <dgm:t>
        <a:bodyPr/>
        <a:lstStyle/>
        <a:p>
          <a:r>
            <a:rPr lang="en-US" dirty="0" smtClean="0"/>
            <a:t>Shine</a:t>
          </a:r>
        </a:p>
        <a:p>
          <a:r>
            <a:rPr lang="en-US" dirty="0" smtClean="0"/>
            <a:t>Shone/shined</a:t>
          </a:r>
          <a:endParaRPr lang="es-ES" dirty="0"/>
        </a:p>
      </dgm:t>
    </dgm:pt>
    <dgm:pt modelId="{1FC6AA33-32A5-4988-8392-9CFDC038828C}" type="parTrans" cxnId="{9BFE543E-612C-4C10-B36D-3A885CD3FED6}">
      <dgm:prSet/>
      <dgm:spPr/>
      <dgm:t>
        <a:bodyPr/>
        <a:lstStyle/>
        <a:p>
          <a:endParaRPr lang="es-ES"/>
        </a:p>
      </dgm:t>
    </dgm:pt>
    <dgm:pt modelId="{ECF731AB-C168-4890-9D4D-1BE8DB819EC9}" type="sibTrans" cxnId="{9BFE543E-612C-4C10-B36D-3A885CD3FED6}">
      <dgm:prSet/>
      <dgm:spPr/>
      <dgm:t>
        <a:bodyPr/>
        <a:lstStyle/>
        <a:p>
          <a:endParaRPr lang="es-ES"/>
        </a:p>
      </dgm:t>
    </dgm:pt>
    <dgm:pt modelId="{6011D367-2288-44CD-B4FC-040915BB9379}">
      <dgm:prSet/>
      <dgm:spPr/>
      <dgm:t>
        <a:bodyPr/>
        <a:lstStyle/>
        <a:p>
          <a:r>
            <a:rPr lang="en-US" dirty="0" smtClean="0"/>
            <a:t>Dream</a:t>
          </a:r>
        </a:p>
        <a:p>
          <a:r>
            <a:rPr lang="en-US" dirty="0" smtClean="0"/>
            <a:t>dreamed/dreamt</a:t>
          </a:r>
          <a:endParaRPr lang="es-ES" dirty="0"/>
        </a:p>
      </dgm:t>
    </dgm:pt>
    <dgm:pt modelId="{130E0558-3E16-47D6-ACD2-061F36C9DD87}" type="parTrans" cxnId="{DE81CC3B-2616-401A-A205-F98A3F301999}">
      <dgm:prSet/>
      <dgm:spPr/>
      <dgm:t>
        <a:bodyPr/>
        <a:lstStyle/>
        <a:p>
          <a:endParaRPr lang="es-ES"/>
        </a:p>
      </dgm:t>
    </dgm:pt>
    <dgm:pt modelId="{DC0C4B64-E6AA-4F6F-913B-9ED1BA7D1558}" type="sibTrans" cxnId="{DE81CC3B-2616-401A-A205-F98A3F301999}">
      <dgm:prSet/>
      <dgm:spPr/>
      <dgm:t>
        <a:bodyPr/>
        <a:lstStyle/>
        <a:p>
          <a:endParaRPr lang="es-ES"/>
        </a:p>
      </dgm:t>
    </dgm:pt>
    <dgm:pt modelId="{32E9B240-02BF-462B-AB53-4C7CA3C855C1}">
      <dgm:prSet/>
      <dgm:spPr/>
      <dgm:t>
        <a:bodyPr/>
        <a:lstStyle/>
        <a:p>
          <a:r>
            <a:rPr lang="en-US" dirty="0" smtClean="0"/>
            <a:t>Speed</a:t>
          </a:r>
        </a:p>
        <a:p>
          <a:r>
            <a:rPr lang="en-US" dirty="0" smtClean="0"/>
            <a:t>sped-/speeded</a:t>
          </a:r>
          <a:endParaRPr lang="es-ES" dirty="0"/>
        </a:p>
      </dgm:t>
    </dgm:pt>
    <dgm:pt modelId="{0A39CD84-E87D-45D5-B514-3027909180ED}" type="parTrans" cxnId="{BD2AAC6F-8462-4342-9708-B67AF5F7818A}">
      <dgm:prSet/>
      <dgm:spPr/>
      <dgm:t>
        <a:bodyPr/>
        <a:lstStyle/>
        <a:p>
          <a:endParaRPr lang="es-ES"/>
        </a:p>
      </dgm:t>
    </dgm:pt>
    <dgm:pt modelId="{BDE72AF8-2244-4BEF-AF25-BF56497E258C}" type="sibTrans" cxnId="{BD2AAC6F-8462-4342-9708-B67AF5F7818A}">
      <dgm:prSet/>
      <dgm:spPr/>
      <dgm:t>
        <a:bodyPr/>
        <a:lstStyle/>
        <a:p>
          <a:endParaRPr lang="es-ES"/>
        </a:p>
      </dgm:t>
    </dgm:pt>
    <dgm:pt modelId="{9551DAC3-32F4-4F9D-8C8A-60AFF391A72C}" type="pres">
      <dgm:prSet presAssocID="{F33672EE-8893-4367-91E3-45CB181E3A1B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D38B62B-B703-46F4-B8E3-5FEDC6129790}" type="pres">
      <dgm:prSet presAssocID="{6F1B1F91-2303-4E10-83EB-B76329ABC76F}" presName="root1" presStyleCnt="0"/>
      <dgm:spPr/>
    </dgm:pt>
    <dgm:pt modelId="{950233A6-0DEB-4CEA-AC6F-C801D24CB4F4}" type="pres">
      <dgm:prSet presAssocID="{6F1B1F91-2303-4E10-83EB-B76329ABC76F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D50562-E74A-4B53-AA77-67CCD71E762F}" type="pres">
      <dgm:prSet presAssocID="{6F1B1F91-2303-4E10-83EB-B76329ABC76F}" presName="level2hierChild" presStyleCnt="0"/>
      <dgm:spPr/>
    </dgm:pt>
    <dgm:pt modelId="{E02D260D-AF12-4687-B0EA-A28CD8C8730C}" type="pres">
      <dgm:prSet presAssocID="{130E0558-3E16-47D6-ACD2-061F36C9DD87}" presName="conn2-1" presStyleLbl="parChTrans1D2" presStyleIdx="0" presStyleCnt="5"/>
      <dgm:spPr/>
      <dgm:t>
        <a:bodyPr/>
        <a:lstStyle/>
        <a:p>
          <a:endParaRPr lang="es-ES"/>
        </a:p>
      </dgm:t>
    </dgm:pt>
    <dgm:pt modelId="{E42B173B-72BD-4E31-A148-0272F89A596D}" type="pres">
      <dgm:prSet presAssocID="{130E0558-3E16-47D6-ACD2-061F36C9DD87}" presName="connTx" presStyleLbl="parChTrans1D2" presStyleIdx="0" presStyleCnt="5"/>
      <dgm:spPr/>
      <dgm:t>
        <a:bodyPr/>
        <a:lstStyle/>
        <a:p>
          <a:endParaRPr lang="es-ES"/>
        </a:p>
      </dgm:t>
    </dgm:pt>
    <dgm:pt modelId="{5074344A-25CC-49EE-BC28-7EFDDF326662}" type="pres">
      <dgm:prSet presAssocID="{6011D367-2288-44CD-B4FC-040915BB9379}" presName="root2" presStyleCnt="0"/>
      <dgm:spPr/>
    </dgm:pt>
    <dgm:pt modelId="{8A6DE215-A96B-406B-B961-0329E3F334A0}" type="pres">
      <dgm:prSet presAssocID="{6011D367-2288-44CD-B4FC-040915BB9379}" presName="LevelTwoTextNode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1461A94-D036-4421-BAF9-BB970F53066C}" type="pres">
      <dgm:prSet presAssocID="{6011D367-2288-44CD-B4FC-040915BB9379}" presName="level3hierChild" presStyleCnt="0"/>
      <dgm:spPr/>
    </dgm:pt>
    <dgm:pt modelId="{31FD4217-41B9-4D32-9158-42D67FFC32CE}" type="pres">
      <dgm:prSet presAssocID="{F1E220BA-A1DD-4FEB-BF2B-A051372E546E}" presName="conn2-1" presStyleLbl="parChTrans1D2" presStyleIdx="1" presStyleCnt="5"/>
      <dgm:spPr/>
      <dgm:t>
        <a:bodyPr/>
        <a:lstStyle/>
        <a:p>
          <a:endParaRPr lang="es-ES"/>
        </a:p>
      </dgm:t>
    </dgm:pt>
    <dgm:pt modelId="{A77BE9A3-4855-43FC-96DC-F323995B7223}" type="pres">
      <dgm:prSet presAssocID="{F1E220BA-A1DD-4FEB-BF2B-A051372E546E}" presName="connTx" presStyleLbl="parChTrans1D2" presStyleIdx="1" presStyleCnt="5"/>
      <dgm:spPr/>
      <dgm:t>
        <a:bodyPr/>
        <a:lstStyle/>
        <a:p>
          <a:endParaRPr lang="es-ES"/>
        </a:p>
      </dgm:t>
    </dgm:pt>
    <dgm:pt modelId="{FD1FABAF-4EB8-4BF0-A33B-07EC9DB12E90}" type="pres">
      <dgm:prSet presAssocID="{BE531D35-CB85-4420-9F36-1CFE1B746513}" presName="root2" presStyleCnt="0"/>
      <dgm:spPr/>
    </dgm:pt>
    <dgm:pt modelId="{00A41BA2-7AF6-46BA-BD3A-B0BF8A96B6CD}" type="pres">
      <dgm:prSet presAssocID="{BE531D35-CB85-4420-9F36-1CFE1B746513}" presName="LevelTwoTextNode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4C993A9-42E0-4B31-849A-AFEC0249C23D}" type="pres">
      <dgm:prSet presAssocID="{BE531D35-CB85-4420-9F36-1CFE1B746513}" presName="level3hierChild" presStyleCnt="0"/>
      <dgm:spPr/>
    </dgm:pt>
    <dgm:pt modelId="{3A3DD95A-B3AA-478C-ABA4-7879E91A2401}" type="pres">
      <dgm:prSet presAssocID="{D02DC031-6F18-44A0-A376-D730A9060593}" presName="conn2-1" presStyleLbl="parChTrans1D2" presStyleIdx="2" presStyleCnt="5"/>
      <dgm:spPr/>
      <dgm:t>
        <a:bodyPr/>
        <a:lstStyle/>
        <a:p>
          <a:endParaRPr lang="es-ES"/>
        </a:p>
      </dgm:t>
    </dgm:pt>
    <dgm:pt modelId="{27BF343E-3694-4099-85C2-ACF4AB2E0DC1}" type="pres">
      <dgm:prSet presAssocID="{D02DC031-6F18-44A0-A376-D730A9060593}" presName="connTx" presStyleLbl="parChTrans1D2" presStyleIdx="2" presStyleCnt="5"/>
      <dgm:spPr/>
      <dgm:t>
        <a:bodyPr/>
        <a:lstStyle/>
        <a:p>
          <a:endParaRPr lang="es-ES"/>
        </a:p>
      </dgm:t>
    </dgm:pt>
    <dgm:pt modelId="{04C20D1A-46BB-4A40-B1ED-7DAAE283D7BB}" type="pres">
      <dgm:prSet presAssocID="{5F090BEE-463D-41A0-8A9D-7912C4085B4E}" presName="root2" presStyleCnt="0"/>
      <dgm:spPr/>
    </dgm:pt>
    <dgm:pt modelId="{417238E6-828B-4EC8-AA59-5D543D4EB5E9}" type="pres">
      <dgm:prSet presAssocID="{5F090BEE-463D-41A0-8A9D-7912C4085B4E}" presName="LevelTwoTextNode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FDBBBEA-1A6A-4AA8-A0E8-C019504C09E1}" type="pres">
      <dgm:prSet presAssocID="{5F090BEE-463D-41A0-8A9D-7912C4085B4E}" presName="level3hierChild" presStyleCnt="0"/>
      <dgm:spPr/>
    </dgm:pt>
    <dgm:pt modelId="{82F4C7CF-D781-4801-87EB-479966948678}" type="pres">
      <dgm:prSet presAssocID="{0A39CD84-E87D-45D5-B514-3027909180ED}" presName="conn2-1" presStyleLbl="parChTrans1D2" presStyleIdx="3" presStyleCnt="5"/>
      <dgm:spPr/>
      <dgm:t>
        <a:bodyPr/>
        <a:lstStyle/>
        <a:p>
          <a:endParaRPr lang="es-ES"/>
        </a:p>
      </dgm:t>
    </dgm:pt>
    <dgm:pt modelId="{48F377D4-90BE-4792-9EA5-3250739CE6FD}" type="pres">
      <dgm:prSet presAssocID="{0A39CD84-E87D-45D5-B514-3027909180ED}" presName="connTx" presStyleLbl="parChTrans1D2" presStyleIdx="3" presStyleCnt="5"/>
      <dgm:spPr/>
      <dgm:t>
        <a:bodyPr/>
        <a:lstStyle/>
        <a:p>
          <a:endParaRPr lang="es-ES"/>
        </a:p>
      </dgm:t>
    </dgm:pt>
    <dgm:pt modelId="{2F7C5151-A522-49F9-A9E4-DCE66FEDA19D}" type="pres">
      <dgm:prSet presAssocID="{32E9B240-02BF-462B-AB53-4C7CA3C855C1}" presName="root2" presStyleCnt="0"/>
      <dgm:spPr/>
    </dgm:pt>
    <dgm:pt modelId="{69B73BCA-5F50-4DD6-99C4-48245B870AC3}" type="pres">
      <dgm:prSet presAssocID="{32E9B240-02BF-462B-AB53-4C7CA3C855C1}" presName="LevelTwoTextNode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1280B4-0FB0-4B90-B49C-D6AE70C8D08D}" type="pres">
      <dgm:prSet presAssocID="{32E9B240-02BF-462B-AB53-4C7CA3C855C1}" presName="level3hierChild" presStyleCnt="0"/>
      <dgm:spPr/>
    </dgm:pt>
    <dgm:pt modelId="{9E5EA448-9AD8-4C6C-B86A-4A7EDEBEC789}" type="pres">
      <dgm:prSet presAssocID="{1FC6AA33-32A5-4988-8392-9CFDC038828C}" presName="conn2-1" presStyleLbl="parChTrans1D2" presStyleIdx="4" presStyleCnt="5"/>
      <dgm:spPr/>
      <dgm:t>
        <a:bodyPr/>
        <a:lstStyle/>
        <a:p>
          <a:endParaRPr lang="es-ES"/>
        </a:p>
      </dgm:t>
    </dgm:pt>
    <dgm:pt modelId="{C1D31CDB-40AA-4893-B106-4164C3DCFBDE}" type="pres">
      <dgm:prSet presAssocID="{1FC6AA33-32A5-4988-8392-9CFDC038828C}" presName="connTx" presStyleLbl="parChTrans1D2" presStyleIdx="4" presStyleCnt="5"/>
      <dgm:spPr/>
      <dgm:t>
        <a:bodyPr/>
        <a:lstStyle/>
        <a:p>
          <a:endParaRPr lang="es-ES"/>
        </a:p>
      </dgm:t>
    </dgm:pt>
    <dgm:pt modelId="{6BFE6FD0-B8E1-4D45-95C8-07A62C39ED9D}" type="pres">
      <dgm:prSet presAssocID="{6110515A-E7B1-4C8B-ACDD-6B272DD2CF35}" presName="root2" presStyleCnt="0"/>
      <dgm:spPr/>
    </dgm:pt>
    <dgm:pt modelId="{D3D880B0-4F96-4C17-BB77-942A1C6B031C}" type="pres">
      <dgm:prSet presAssocID="{6110515A-E7B1-4C8B-ACDD-6B272DD2CF35}" presName="LevelTwoTextNode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E73507F-080E-41DE-AF9B-5D36A1E823B9}" type="pres">
      <dgm:prSet presAssocID="{6110515A-E7B1-4C8B-ACDD-6B272DD2CF35}" presName="level3hierChild" presStyleCnt="0"/>
      <dgm:spPr/>
    </dgm:pt>
  </dgm:ptLst>
  <dgm:cxnLst>
    <dgm:cxn modelId="{C9860F4D-A20B-49B3-85A2-C280E5470319}" type="presOf" srcId="{6110515A-E7B1-4C8B-ACDD-6B272DD2CF35}" destId="{D3D880B0-4F96-4C17-BB77-942A1C6B031C}" srcOrd="0" destOrd="0" presId="urn:microsoft.com/office/officeart/2008/layout/HorizontalMultiLevelHierarchy"/>
    <dgm:cxn modelId="{726BB10D-06AA-4742-A15D-53AD24D93C1B}" type="presOf" srcId="{D02DC031-6F18-44A0-A376-D730A9060593}" destId="{3A3DD95A-B3AA-478C-ABA4-7879E91A2401}" srcOrd="0" destOrd="0" presId="urn:microsoft.com/office/officeart/2008/layout/HorizontalMultiLevelHierarchy"/>
    <dgm:cxn modelId="{C71B62D4-8DEF-4EA2-BFD4-978A255DA3E2}" srcId="{F33672EE-8893-4367-91E3-45CB181E3A1B}" destId="{6F1B1F91-2303-4E10-83EB-B76329ABC76F}" srcOrd="0" destOrd="0" parTransId="{D81E1F93-0BC4-46C2-A120-DF3D8B0D5375}" sibTransId="{2B18F701-92B5-47CA-8870-2B7272A9B39B}"/>
    <dgm:cxn modelId="{37D78D76-1A09-461B-84F2-EE6BC2EF098D}" type="presOf" srcId="{130E0558-3E16-47D6-ACD2-061F36C9DD87}" destId="{E42B173B-72BD-4E31-A148-0272F89A596D}" srcOrd="1" destOrd="0" presId="urn:microsoft.com/office/officeart/2008/layout/HorizontalMultiLevelHierarchy"/>
    <dgm:cxn modelId="{9BFE543E-612C-4C10-B36D-3A885CD3FED6}" srcId="{6F1B1F91-2303-4E10-83EB-B76329ABC76F}" destId="{6110515A-E7B1-4C8B-ACDD-6B272DD2CF35}" srcOrd="4" destOrd="0" parTransId="{1FC6AA33-32A5-4988-8392-9CFDC038828C}" sibTransId="{ECF731AB-C168-4890-9D4D-1BE8DB819EC9}"/>
    <dgm:cxn modelId="{437CB4DF-18A9-489F-A235-FBD9ACECB53E}" srcId="{6F1B1F91-2303-4E10-83EB-B76329ABC76F}" destId="{5F090BEE-463D-41A0-8A9D-7912C4085B4E}" srcOrd="2" destOrd="0" parTransId="{D02DC031-6F18-44A0-A376-D730A9060593}" sibTransId="{4F8BF54A-43B5-4A70-BCDC-8CF6F23E73D1}"/>
    <dgm:cxn modelId="{C7FD1D5F-634D-4089-8BE8-922C3B70C271}" type="presOf" srcId="{5F090BEE-463D-41A0-8A9D-7912C4085B4E}" destId="{417238E6-828B-4EC8-AA59-5D543D4EB5E9}" srcOrd="0" destOrd="0" presId="urn:microsoft.com/office/officeart/2008/layout/HorizontalMultiLevelHierarchy"/>
    <dgm:cxn modelId="{DE81CC3B-2616-401A-A205-F98A3F301999}" srcId="{6F1B1F91-2303-4E10-83EB-B76329ABC76F}" destId="{6011D367-2288-44CD-B4FC-040915BB9379}" srcOrd="0" destOrd="0" parTransId="{130E0558-3E16-47D6-ACD2-061F36C9DD87}" sibTransId="{DC0C4B64-E6AA-4F6F-913B-9ED1BA7D1558}"/>
    <dgm:cxn modelId="{2C490F0F-47F5-4A49-ADC0-C4A0FFD42DA8}" type="presOf" srcId="{0A39CD84-E87D-45D5-B514-3027909180ED}" destId="{82F4C7CF-D781-4801-87EB-479966948678}" srcOrd="0" destOrd="0" presId="urn:microsoft.com/office/officeart/2008/layout/HorizontalMultiLevelHierarchy"/>
    <dgm:cxn modelId="{F41D1CCC-C295-45E2-BE38-9ECF5E35B159}" type="presOf" srcId="{BE531D35-CB85-4420-9F36-1CFE1B746513}" destId="{00A41BA2-7AF6-46BA-BD3A-B0BF8A96B6CD}" srcOrd="0" destOrd="0" presId="urn:microsoft.com/office/officeart/2008/layout/HorizontalMultiLevelHierarchy"/>
    <dgm:cxn modelId="{6AB6C65B-3F85-4490-A302-36D223AE41C4}" type="presOf" srcId="{F33672EE-8893-4367-91E3-45CB181E3A1B}" destId="{9551DAC3-32F4-4F9D-8C8A-60AFF391A72C}" srcOrd="0" destOrd="0" presId="urn:microsoft.com/office/officeart/2008/layout/HorizontalMultiLevelHierarchy"/>
    <dgm:cxn modelId="{95B011DF-8DD8-486E-9C90-8983A73506AF}" type="presOf" srcId="{D02DC031-6F18-44A0-A376-D730A9060593}" destId="{27BF343E-3694-4099-85C2-ACF4AB2E0DC1}" srcOrd="1" destOrd="0" presId="urn:microsoft.com/office/officeart/2008/layout/HorizontalMultiLevelHierarchy"/>
    <dgm:cxn modelId="{4242341D-A8F3-4E0D-8C15-E1B6063C8C8C}" type="presOf" srcId="{F1E220BA-A1DD-4FEB-BF2B-A051372E546E}" destId="{31FD4217-41B9-4D32-9158-42D67FFC32CE}" srcOrd="0" destOrd="0" presId="urn:microsoft.com/office/officeart/2008/layout/HorizontalMultiLevelHierarchy"/>
    <dgm:cxn modelId="{EAA17845-63CB-4527-A6FD-5DA5DB674545}" type="presOf" srcId="{1FC6AA33-32A5-4988-8392-9CFDC038828C}" destId="{C1D31CDB-40AA-4893-B106-4164C3DCFBDE}" srcOrd="1" destOrd="0" presId="urn:microsoft.com/office/officeart/2008/layout/HorizontalMultiLevelHierarchy"/>
    <dgm:cxn modelId="{8602A0E1-1899-4ED6-A460-6975E87B2CE8}" srcId="{6F1B1F91-2303-4E10-83EB-B76329ABC76F}" destId="{BE531D35-CB85-4420-9F36-1CFE1B746513}" srcOrd="1" destOrd="0" parTransId="{F1E220BA-A1DD-4FEB-BF2B-A051372E546E}" sibTransId="{5FF7BAD0-E534-4A7B-B677-234D1594460F}"/>
    <dgm:cxn modelId="{F15FCF20-15C0-461C-A707-87ED86CCF597}" type="presOf" srcId="{6011D367-2288-44CD-B4FC-040915BB9379}" destId="{8A6DE215-A96B-406B-B961-0329E3F334A0}" srcOrd="0" destOrd="0" presId="urn:microsoft.com/office/officeart/2008/layout/HorizontalMultiLevelHierarchy"/>
    <dgm:cxn modelId="{E2D97CCC-C715-4D45-9D9A-A7BA50519720}" type="presOf" srcId="{F1E220BA-A1DD-4FEB-BF2B-A051372E546E}" destId="{A77BE9A3-4855-43FC-96DC-F323995B7223}" srcOrd="1" destOrd="0" presId="urn:microsoft.com/office/officeart/2008/layout/HorizontalMultiLevelHierarchy"/>
    <dgm:cxn modelId="{88EB6D7B-641A-4AED-9886-A8A680ACD2C4}" type="presOf" srcId="{1FC6AA33-32A5-4988-8392-9CFDC038828C}" destId="{9E5EA448-9AD8-4C6C-B86A-4A7EDEBEC789}" srcOrd="0" destOrd="0" presId="urn:microsoft.com/office/officeart/2008/layout/HorizontalMultiLevelHierarchy"/>
    <dgm:cxn modelId="{58E9EE45-8200-4E14-9574-205877EF810A}" type="presOf" srcId="{0A39CD84-E87D-45D5-B514-3027909180ED}" destId="{48F377D4-90BE-4792-9EA5-3250739CE6FD}" srcOrd="1" destOrd="0" presId="urn:microsoft.com/office/officeart/2008/layout/HorizontalMultiLevelHierarchy"/>
    <dgm:cxn modelId="{CE6C8216-E80C-4CE0-A1DC-C2B320B3B322}" type="presOf" srcId="{130E0558-3E16-47D6-ACD2-061F36C9DD87}" destId="{E02D260D-AF12-4687-B0EA-A28CD8C8730C}" srcOrd="0" destOrd="0" presId="urn:microsoft.com/office/officeart/2008/layout/HorizontalMultiLevelHierarchy"/>
    <dgm:cxn modelId="{D624CBB9-A058-4076-8556-93FA2B20E535}" type="presOf" srcId="{6F1B1F91-2303-4E10-83EB-B76329ABC76F}" destId="{950233A6-0DEB-4CEA-AC6F-C801D24CB4F4}" srcOrd="0" destOrd="0" presId="urn:microsoft.com/office/officeart/2008/layout/HorizontalMultiLevelHierarchy"/>
    <dgm:cxn modelId="{BD2AAC6F-8462-4342-9708-B67AF5F7818A}" srcId="{6F1B1F91-2303-4E10-83EB-B76329ABC76F}" destId="{32E9B240-02BF-462B-AB53-4C7CA3C855C1}" srcOrd="3" destOrd="0" parTransId="{0A39CD84-E87D-45D5-B514-3027909180ED}" sibTransId="{BDE72AF8-2244-4BEF-AF25-BF56497E258C}"/>
    <dgm:cxn modelId="{A6C093E0-BCA4-4CA9-9471-3A5BC44E5731}" type="presOf" srcId="{32E9B240-02BF-462B-AB53-4C7CA3C855C1}" destId="{69B73BCA-5F50-4DD6-99C4-48245B870AC3}" srcOrd="0" destOrd="0" presId="urn:microsoft.com/office/officeart/2008/layout/HorizontalMultiLevelHierarchy"/>
    <dgm:cxn modelId="{908C419F-25A7-400B-9073-848729C76370}" type="presParOf" srcId="{9551DAC3-32F4-4F9D-8C8A-60AFF391A72C}" destId="{0D38B62B-B703-46F4-B8E3-5FEDC6129790}" srcOrd="0" destOrd="0" presId="urn:microsoft.com/office/officeart/2008/layout/HorizontalMultiLevelHierarchy"/>
    <dgm:cxn modelId="{2BEFCCE3-4505-4556-B0B5-75AAD2568D65}" type="presParOf" srcId="{0D38B62B-B703-46F4-B8E3-5FEDC6129790}" destId="{950233A6-0DEB-4CEA-AC6F-C801D24CB4F4}" srcOrd="0" destOrd="0" presId="urn:microsoft.com/office/officeart/2008/layout/HorizontalMultiLevelHierarchy"/>
    <dgm:cxn modelId="{E9E89288-C5C3-4AF9-B1DE-6020DE092AC2}" type="presParOf" srcId="{0D38B62B-B703-46F4-B8E3-5FEDC6129790}" destId="{8BD50562-E74A-4B53-AA77-67CCD71E762F}" srcOrd="1" destOrd="0" presId="urn:microsoft.com/office/officeart/2008/layout/HorizontalMultiLevelHierarchy"/>
    <dgm:cxn modelId="{A8BF0338-9C6B-423D-8587-B338FF7F4222}" type="presParOf" srcId="{8BD50562-E74A-4B53-AA77-67CCD71E762F}" destId="{E02D260D-AF12-4687-B0EA-A28CD8C8730C}" srcOrd="0" destOrd="0" presId="urn:microsoft.com/office/officeart/2008/layout/HorizontalMultiLevelHierarchy"/>
    <dgm:cxn modelId="{AD8014AA-9FB4-4169-9BC6-26C2910CCDDE}" type="presParOf" srcId="{E02D260D-AF12-4687-B0EA-A28CD8C8730C}" destId="{E42B173B-72BD-4E31-A148-0272F89A596D}" srcOrd="0" destOrd="0" presId="urn:microsoft.com/office/officeart/2008/layout/HorizontalMultiLevelHierarchy"/>
    <dgm:cxn modelId="{5F0FC5A7-9476-4D0E-965D-CBD4BCB7C4E5}" type="presParOf" srcId="{8BD50562-E74A-4B53-AA77-67CCD71E762F}" destId="{5074344A-25CC-49EE-BC28-7EFDDF326662}" srcOrd="1" destOrd="0" presId="urn:microsoft.com/office/officeart/2008/layout/HorizontalMultiLevelHierarchy"/>
    <dgm:cxn modelId="{BC59AC9A-9BA8-42EC-9AC4-B63FBCDC2F54}" type="presParOf" srcId="{5074344A-25CC-49EE-BC28-7EFDDF326662}" destId="{8A6DE215-A96B-406B-B961-0329E3F334A0}" srcOrd="0" destOrd="0" presId="urn:microsoft.com/office/officeart/2008/layout/HorizontalMultiLevelHierarchy"/>
    <dgm:cxn modelId="{159C3A42-D5E4-4284-839E-DFC45A1A5877}" type="presParOf" srcId="{5074344A-25CC-49EE-BC28-7EFDDF326662}" destId="{91461A94-D036-4421-BAF9-BB970F53066C}" srcOrd="1" destOrd="0" presId="urn:microsoft.com/office/officeart/2008/layout/HorizontalMultiLevelHierarchy"/>
    <dgm:cxn modelId="{3ED65394-775D-4DFE-9DD0-BFE48FE75852}" type="presParOf" srcId="{8BD50562-E74A-4B53-AA77-67CCD71E762F}" destId="{31FD4217-41B9-4D32-9158-42D67FFC32CE}" srcOrd="2" destOrd="0" presId="urn:microsoft.com/office/officeart/2008/layout/HorizontalMultiLevelHierarchy"/>
    <dgm:cxn modelId="{E58860B4-9840-4BE6-A1B1-A34D9663C81D}" type="presParOf" srcId="{31FD4217-41B9-4D32-9158-42D67FFC32CE}" destId="{A77BE9A3-4855-43FC-96DC-F323995B7223}" srcOrd="0" destOrd="0" presId="urn:microsoft.com/office/officeart/2008/layout/HorizontalMultiLevelHierarchy"/>
    <dgm:cxn modelId="{0D1DFC0C-D315-4104-97A2-58789CF00E84}" type="presParOf" srcId="{8BD50562-E74A-4B53-AA77-67CCD71E762F}" destId="{FD1FABAF-4EB8-4BF0-A33B-07EC9DB12E90}" srcOrd="3" destOrd="0" presId="urn:microsoft.com/office/officeart/2008/layout/HorizontalMultiLevelHierarchy"/>
    <dgm:cxn modelId="{79DBF078-F6A5-483D-AD0B-EBC9880B5E5C}" type="presParOf" srcId="{FD1FABAF-4EB8-4BF0-A33B-07EC9DB12E90}" destId="{00A41BA2-7AF6-46BA-BD3A-B0BF8A96B6CD}" srcOrd="0" destOrd="0" presId="urn:microsoft.com/office/officeart/2008/layout/HorizontalMultiLevelHierarchy"/>
    <dgm:cxn modelId="{0BC0ACBF-451D-41F1-9FC9-7AA291FB3507}" type="presParOf" srcId="{FD1FABAF-4EB8-4BF0-A33B-07EC9DB12E90}" destId="{54C993A9-42E0-4B31-849A-AFEC0249C23D}" srcOrd="1" destOrd="0" presId="urn:microsoft.com/office/officeart/2008/layout/HorizontalMultiLevelHierarchy"/>
    <dgm:cxn modelId="{F4F1E500-1FB9-4BC5-9023-A041FFA0BF37}" type="presParOf" srcId="{8BD50562-E74A-4B53-AA77-67CCD71E762F}" destId="{3A3DD95A-B3AA-478C-ABA4-7879E91A2401}" srcOrd="4" destOrd="0" presId="urn:microsoft.com/office/officeart/2008/layout/HorizontalMultiLevelHierarchy"/>
    <dgm:cxn modelId="{81658D81-BA7E-48FD-8DC6-27CD61A6EBF7}" type="presParOf" srcId="{3A3DD95A-B3AA-478C-ABA4-7879E91A2401}" destId="{27BF343E-3694-4099-85C2-ACF4AB2E0DC1}" srcOrd="0" destOrd="0" presId="urn:microsoft.com/office/officeart/2008/layout/HorizontalMultiLevelHierarchy"/>
    <dgm:cxn modelId="{7569441B-5F41-4FC3-9450-298D126E5D66}" type="presParOf" srcId="{8BD50562-E74A-4B53-AA77-67CCD71E762F}" destId="{04C20D1A-46BB-4A40-B1ED-7DAAE283D7BB}" srcOrd="5" destOrd="0" presId="urn:microsoft.com/office/officeart/2008/layout/HorizontalMultiLevelHierarchy"/>
    <dgm:cxn modelId="{5F4DB962-2460-44B7-9F31-2641E8E03F46}" type="presParOf" srcId="{04C20D1A-46BB-4A40-B1ED-7DAAE283D7BB}" destId="{417238E6-828B-4EC8-AA59-5D543D4EB5E9}" srcOrd="0" destOrd="0" presId="urn:microsoft.com/office/officeart/2008/layout/HorizontalMultiLevelHierarchy"/>
    <dgm:cxn modelId="{A62AD260-77E3-4689-84AF-469F8356C8C0}" type="presParOf" srcId="{04C20D1A-46BB-4A40-B1ED-7DAAE283D7BB}" destId="{7FDBBBEA-1A6A-4AA8-A0E8-C019504C09E1}" srcOrd="1" destOrd="0" presId="urn:microsoft.com/office/officeart/2008/layout/HorizontalMultiLevelHierarchy"/>
    <dgm:cxn modelId="{38E2750D-0928-43E5-9955-DE8A4EDB72A8}" type="presParOf" srcId="{8BD50562-E74A-4B53-AA77-67CCD71E762F}" destId="{82F4C7CF-D781-4801-87EB-479966948678}" srcOrd="6" destOrd="0" presId="urn:microsoft.com/office/officeart/2008/layout/HorizontalMultiLevelHierarchy"/>
    <dgm:cxn modelId="{B66A0AEA-DD2A-47FF-85ED-7D82650E3BF1}" type="presParOf" srcId="{82F4C7CF-D781-4801-87EB-479966948678}" destId="{48F377D4-90BE-4792-9EA5-3250739CE6FD}" srcOrd="0" destOrd="0" presId="urn:microsoft.com/office/officeart/2008/layout/HorizontalMultiLevelHierarchy"/>
    <dgm:cxn modelId="{39225FAA-BB1C-4200-B5A6-64F7BE22E16D}" type="presParOf" srcId="{8BD50562-E74A-4B53-AA77-67CCD71E762F}" destId="{2F7C5151-A522-49F9-A9E4-DCE66FEDA19D}" srcOrd="7" destOrd="0" presId="urn:microsoft.com/office/officeart/2008/layout/HorizontalMultiLevelHierarchy"/>
    <dgm:cxn modelId="{DBB4F10C-A05E-4A6E-97DB-E3A6E1A7574F}" type="presParOf" srcId="{2F7C5151-A522-49F9-A9E4-DCE66FEDA19D}" destId="{69B73BCA-5F50-4DD6-99C4-48245B870AC3}" srcOrd="0" destOrd="0" presId="urn:microsoft.com/office/officeart/2008/layout/HorizontalMultiLevelHierarchy"/>
    <dgm:cxn modelId="{E459EE89-A095-43A2-9953-7373B7295E9C}" type="presParOf" srcId="{2F7C5151-A522-49F9-A9E4-DCE66FEDA19D}" destId="{CE1280B4-0FB0-4B90-B49C-D6AE70C8D08D}" srcOrd="1" destOrd="0" presId="urn:microsoft.com/office/officeart/2008/layout/HorizontalMultiLevelHierarchy"/>
    <dgm:cxn modelId="{30FF2385-AAB2-4358-B01A-F890D8961446}" type="presParOf" srcId="{8BD50562-E74A-4B53-AA77-67CCD71E762F}" destId="{9E5EA448-9AD8-4C6C-B86A-4A7EDEBEC789}" srcOrd="8" destOrd="0" presId="urn:microsoft.com/office/officeart/2008/layout/HorizontalMultiLevelHierarchy"/>
    <dgm:cxn modelId="{4ABE1581-EDFD-41CC-BB35-0D1A47F34EA9}" type="presParOf" srcId="{9E5EA448-9AD8-4C6C-B86A-4A7EDEBEC789}" destId="{C1D31CDB-40AA-4893-B106-4164C3DCFBDE}" srcOrd="0" destOrd="0" presId="urn:microsoft.com/office/officeart/2008/layout/HorizontalMultiLevelHierarchy"/>
    <dgm:cxn modelId="{F8361F3E-139D-4617-BAE0-C4109BBF004B}" type="presParOf" srcId="{8BD50562-E74A-4B53-AA77-67CCD71E762F}" destId="{6BFE6FD0-B8E1-4D45-95C8-07A62C39ED9D}" srcOrd="9" destOrd="0" presId="urn:microsoft.com/office/officeart/2008/layout/HorizontalMultiLevelHierarchy"/>
    <dgm:cxn modelId="{20478173-9EC8-4DFE-B7D5-5C081FD6D3B7}" type="presParOf" srcId="{6BFE6FD0-B8E1-4D45-95C8-07A62C39ED9D}" destId="{D3D880B0-4F96-4C17-BB77-942A1C6B031C}" srcOrd="0" destOrd="0" presId="urn:microsoft.com/office/officeart/2008/layout/HorizontalMultiLevelHierarchy"/>
    <dgm:cxn modelId="{7ABA7E3B-EE36-4DDA-B631-233739BF0D32}" type="presParOf" srcId="{6BFE6FD0-B8E1-4D45-95C8-07A62C39ED9D}" destId="{EE73507F-080E-41DE-AF9B-5D36A1E823B9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9673D1-43AE-4B8E-8837-A277475EA3C4}">
      <dsp:nvSpPr>
        <dsp:cNvPr id="0" name=""/>
        <dsp:cNvSpPr/>
      </dsp:nvSpPr>
      <dsp:spPr>
        <a:xfrm>
          <a:off x="1254575" y="879710"/>
          <a:ext cx="2349574" cy="1567165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2456" rIns="92456" bIns="92456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I </a:t>
          </a:r>
          <a:r>
            <a:rPr lang="en-US" sz="1300" u="sng" kern="1200" dirty="0" smtClean="0"/>
            <a:t>am</a:t>
          </a:r>
          <a:r>
            <a:rPr lang="en-US" sz="1300" kern="1200" dirty="0" smtClean="0"/>
            <a:t> a tennis player.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You </a:t>
          </a:r>
          <a:r>
            <a:rPr lang="en-US" sz="1300" u="sng" kern="1200" dirty="0" smtClean="0"/>
            <a:t>are</a:t>
          </a:r>
          <a:r>
            <a:rPr lang="en-US" sz="1300" kern="1200" dirty="0" smtClean="0"/>
            <a:t> a good swimmer.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He </a:t>
          </a:r>
          <a:r>
            <a:rPr lang="en-US" sz="1300" u="sng" kern="1200" dirty="0" smtClean="0"/>
            <a:t>is</a:t>
          </a:r>
          <a:r>
            <a:rPr lang="en-US" sz="1300" kern="1200" dirty="0" smtClean="0"/>
            <a:t> a retired sprinter.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She </a:t>
          </a:r>
          <a:r>
            <a:rPr lang="en-US" sz="1300" u="sng" kern="1200" dirty="0" smtClean="0"/>
            <a:t>is</a:t>
          </a:r>
          <a:r>
            <a:rPr lang="en-US" sz="1300" kern="1200" dirty="0" smtClean="0"/>
            <a:t>  good at archery.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Diving </a:t>
          </a:r>
          <a:r>
            <a:rPr lang="en-US" sz="1300" u="sng" kern="1200" dirty="0" smtClean="0"/>
            <a:t>is</a:t>
          </a:r>
          <a:r>
            <a:rPr lang="en-US" sz="1300" kern="1200" dirty="0" smtClean="0"/>
            <a:t> her sport.</a:t>
          </a:r>
          <a:endParaRPr lang="es-ES" sz="1300" kern="1200" dirty="0"/>
        </a:p>
      </dsp:txBody>
      <dsp:txXfrm>
        <a:off x="1630507" y="879710"/>
        <a:ext cx="1973642" cy="1567165"/>
      </dsp:txXfrm>
    </dsp:sp>
    <dsp:sp modelId="{48CF6A8D-67D0-4C02-A9B3-57BBA6566FA6}">
      <dsp:nvSpPr>
        <dsp:cNvPr id="0" name=""/>
        <dsp:cNvSpPr/>
      </dsp:nvSpPr>
      <dsp:spPr>
        <a:xfrm>
          <a:off x="1254575" y="2446876"/>
          <a:ext cx="2349574" cy="1567165"/>
        </a:xfrm>
        <a:prstGeom prst="rect">
          <a:avLst/>
        </a:prstGeom>
        <a:solidFill>
          <a:schemeClr val="accent2"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2456" rIns="92456" bIns="92456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We </a:t>
          </a:r>
          <a:r>
            <a:rPr lang="en-US" sz="1300" u="sng" kern="1200" dirty="0" smtClean="0"/>
            <a:t>are</a:t>
          </a:r>
          <a:r>
            <a:rPr lang="en-US" sz="1300" kern="1200" dirty="0" smtClean="0"/>
            <a:t> tennis players.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You </a:t>
          </a:r>
          <a:r>
            <a:rPr lang="en-US" sz="1300" u="sng" kern="1200" dirty="0" smtClean="0"/>
            <a:t>are </a:t>
          </a:r>
          <a:r>
            <a:rPr lang="en-US" sz="1300" kern="1200" dirty="0" smtClean="0"/>
            <a:t> fast runners.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They </a:t>
          </a:r>
          <a:r>
            <a:rPr lang="en-US" sz="1300" u="sng" kern="1200" dirty="0" smtClean="0"/>
            <a:t>are</a:t>
          </a:r>
          <a:r>
            <a:rPr lang="en-US" sz="1300" kern="1200" dirty="0" smtClean="0"/>
            <a:t>  international soccer teams.</a:t>
          </a:r>
          <a:endParaRPr lang="es-ES" sz="1300" kern="1200" dirty="0"/>
        </a:p>
      </dsp:txBody>
      <dsp:txXfrm>
        <a:off x="1630507" y="2446876"/>
        <a:ext cx="1973642" cy="1567165"/>
      </dsp:txXfrm>
    </dsp:sp>
    <dsp:sp modelId="{50545C30-C238-4D3F-93A1-8E79F9ADCBF0}">
      <dsp:nvSpPr>
        <dsp:cNvPr id="0" name=""/>
        <dsp:cNvSpPr/>
      </dsp:nvSpPr>
      <dsp:spPr>
        <a:xfrm>
          <a:off x="1469" y="253157"/>
          <a:ext cx="1566382" cy="15663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Verb Be Simple present</a:t>
          </a:r>
          <a:endParaRPr lang="es-ES" sz="2500" kern="1200" dirty="0"/>
        </a:p>
      </dsp:txBody>
      <dsp:txXfrm>
        <a:off x="230860" y="482548"/>
        <a:ext cx="1107600" cy="1107600"/>
      </dsp:txXfrm>
    </dsp:sp>
    <dsp:sp modelId="{BFCA5C90-FB1F-48A3-801C-A45AC4069CD2}">
      <dsp:nvSpPr>
        <dsp:cNvPr id="0" name=""/>
        <dsp:cNvSpPr/>
      </dsp:nvSpPr>
      <dsp:spPr>
        <a:xfrm>
          <a:off x="5170531" y="879710"/>
          <a:ext cx="2349574" cy="1567165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2456" rIns="92456" bIns="92456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I </a:t>
          </a:r>
          <a:r>
            <a:rPr lang="en-US" sz="1300" u="sng" kern="1200" dirty="0" smtClean="0"/>
            <a:t>was /were </a:t>
          </a:r>
          <a:r>
            <a:rPr lang="en-US" sz="1300" kern="1200" dirty="0" smtClean="0"/>
            <a:t>a tennis player.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You </a:t>
          </a:r>
          <a:r>
            <a:rPr lang="en-US" sz="1300" u="sng" kern="1200" dirty="0" smtClean="0"/>
            <a:t>were</a:t>
          </a:r>
          <a:r>
            <a:rPr lang="en-US" sz="1300" kern="1200" dirty="0" smtClean="0"/>
            <a:t> a good swimmer.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He </a:t>
          </a:r>
          <a:r>
            <a:rPr lang="en-US" sz="1300" u="sng" kern="1200" dirty="0" smtClean="0"/>
            <a:t>was</a:t>
          </a:r>
          <a:r>
            <a:rPr lang="en-US" sz="1300" kern="1200" dirty="0" smtClean="0"/>
            <a:t> a retired sprinter.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She </a:t>
          </a:r>
          <a:r>
            <a:rPr lang="en-US" sz="1300" u="sng" kern="1200" dirty="0" smtClean="0"/>
            <a:t>was</a:t>
          </a:r>
          <a:r>
            <a:rPr lang="en-US" sz="1300" kern="1200" dirty="0" smtClean="0"/>
            <a:t> good at archery.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Diving </a:t>
          </a:r>
          <a:r>
            <a:rPr lang="en-US" sz="1300" u="sng" kern="1200" dirty="0" smtClean="0"/>
            <a:t>was </a:t>
          </a:r>
          <a:r>
            <a:rPr lang="en-US" sz="1300" kern="1200" dirty="0" smtClean="0"/>
            <a:t>her sport.</a:t>
          </a:r>
          <a:endParaRPr lang="es-ES" sz="1300" kern="1200" dirty="0"/>
        </a:p>
      </dsp:txBody>
      <dsp:txXfrm>
        <a:off x="5546463" y="879710"/>
        <a:ext cx="1973642" cy="1567165"/>
      </dsp:txXfrm>
    </dsp:sp>
    <dsp:sp modelId="{E1097958-273A-4167-9DD4-DD8A12A82E2D}">
      <dsp:nvSpPr>
        <dsp:cNvPr id="0" name=""/>
        <dsp:cNvSpPr/>
      </dsp:nvSpPr>
      <dsp:spPr>
        <a:xfrm>
          <a:off x="5170531" y="2446876"/>
          <a:ext cx="2349574" cy="1567165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2456" rIns="92456" bIns="92456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We </a:t>
          </a:r>
          <a:r>
            <a:rPr lang="en-US" sz="1300" u="sng" kern="1200" dirty="0" smtClean="0"/>
            <a:t>were</a:t>
          </a:r>
          <a:r>
            <a:rPr lang="en-US" sz="1300" kern="1200" dirty="0" smtClean="0"/>
            <a:t> tennis players.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You </a:t>
          </a:r>
          <a:r>
            <a:rPr lang="en-US" sz="1300" u="sng" kern="1200" dirty="0" smtClean="0"/>
            <a:t>were</a:t>
          </a:r>
          <a:r>
            <a:rPr lang="en-US" sz="1300" kern="1200" dirty="0" smtClean="0"/>
            <a:t> fast runners.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They </a:t>
          </a:r>
          <a:r>
            <a:rPr lang="en-US" sz="1300" u="sng" kern="1200" dirty="0" smtClean="0"/>
            <a:t>were</a:t>
          </a:r>
          <a:r>
            <a:rPr lang="en-US" sz="1300" kern="1200" dirty="0" smtClean="0"/>
            <a:t> international soccer teams.</a:t>
          </a:r>
          <a:endParaRPr lang="es-ES" sz="1300" kern="1200" dirty="0"/>
        </a:p>
      </dsp:txBody>
      <dsp:txXfrm>
        <a:off x="5546463" y="2446876"/>
        <a:ext cx="1973642" cy="1567165"/>
      </dsp:txXfrm>
    </dsp:sp>
    <dsp:sp modelId="{777A9F2D-38FD-4688-8EED-4037464E120F}">
      <dsp:nvSpPr>
        <dsp:cNvPr id="0" name=""/>
        <dsp:cNvSpPr/>
      </dsp:nvSpPr>
      <dsp:spPr>
        <a:xfrm>
          <a:off x="3917425" y="253157"/>
          <a:ext cx="1566382" cy="1566382"/>
        </a:xfrm>
        <a:prstGeom prst="ellipse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Verb Be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Simple Past</a:t>
          </a:r>
          <a:endParaRPr lang="es-ES" sz="2500" kern="1200" dirty="0"/>
        </a:p>
      </dsp:txBody>
      <dsp:txXfrm>
        <a:off x="4146816" y="482548"/>
        <a:ext cx="1107600" cy="11076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051E2C-165D-4ADC-97B2-FBF6C089ADDA}">
      <dsp:nvSpPr>
        <dsp:cNvPr id="0" name=""/>
        <dsp:cNvSpPr/>
      </dsp:nvSpPr>
      <dsp:spPr>
        <a:xfrm>
          <a:off x="1662272" y="2578100"/>
          <a:ext cx="397902" cy="22745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8951" y="0"/>
              </a:lnTo>
              <a:lnTo>
                <a:pt x="198951" y="2274594"/>
              </a:lnTo>
              <a:lnTo>
                <a:pt x="397902" y="227459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800" kern="1200"/>
        </a:p>
      </dsp:txBody>
      <dsp:txXfrm>
        <a:off x="1803494" y="3657668"/>
        <a:ext cx="115456" cy="115456"/>
      </dsp:txXfrm>
    </dsp:sp>
    <dsp:sp modelId="{E3D25342-979D-4014-BD89-F3C8A5859272}">
      <dsp:nvSpPr>
        <dsp:cNvPr id="0" name=""/>
        <dsp:cNvSpPr/>
      </dsp:nvSpPr>
      <dsp:spPr>
        <a:xfrm>
          <a:off x="1662272" y="2578100"/>
          <a:ext cx="397902" cy="15163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8951" y="0"/>
              </a:lnTo>
              <a:lnTo>
                <a:pt x="198951" y="1516396"/>
              </a:lnTo>
              <a:lnTo>
                <a:pt x="397902" y="151639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600" kern="1200"/>
        </a:p>
      </dsp:txBody>
      <dsp:txXfrm>
        <a:off x="1822030" y="3297104"/>
        <a:ext cx="78386" cy="78386"/>
      </dsp:txXfrm>
    </dsp:sp>
    <dsp:sp modelId="{9A1836CD-336F-4621-8FB6-5796AA937D50}">
      <dsp:nvSpPr>
        <dsp:cNvPr id="0" name=""/>
        <dsp:cNvSpPr/>
      </dsp:nvSpPr>
      <dsp:spPr>
        <a:xfrm>
          <a:off x="1662272" y="2578100"/>
          <a:ext cx="397902" cy="7581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8951" y="0"/>
              </a:lnTo>
              <a:lnTo>
                <a:pt x="198951" y="758198"/>
              </a:lnTo>
              <a:lnTo>
                <a:pt x="397902" y="75819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1839816" y="2935792"/>
        <a:ext cx="42813" cy="42813"/>
      </dsp:txXfrm>
    </dsp:sp>
    <dsp:sp modelId="{0A65CEC0-DF6F-4124-91BB-EE41E488EA88}">
      <dsp:nvSpPr>
        <dsp:cNvPr id="0" name=""/>
        <dsp:cNvSpPr/>
      </dsp:nvSpPr>
      <dsp:spPr>
        <a:xfrm>
          <a:off x="1662272" y="2532380"/>
          <a:ext cx="39790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7902" y="457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1851275" y="2568152"/>
        <a:ext cx="19895" cy="19895"/>
      </dsp:txXfrm>
    </dsp:sp>
    <dsp:sp modelId="{82217AEA-AF8C-4689-8BDC-62DC3A0675FC}">
      <dsp:nvSpPr>
        <dsp:cNvPr id="0" name=""/>
        <dsp:cNvSpPr/>
      </dsp:nvSpPr>
      <dsp:spPr>
        <a:xfrm>
          <a:off x="1662272" y="1819901"/>
          <a:ext cx="397902" cy="758198"/>
        </a:xfrm>
        <a:custGeom>
          <a:avLst/>
          <a:gdLst/>
          <a:ahLst/>
          <a:cxnLst/>
          <a:rect l="0" t="0" r="0" b="0"/>
          <a:pathLst>
            <a:path>
              <a:moveTo>
                <a:pt x="0" y="758198"/>
              </a:moveTo>
              <a:lnTo>
                <a:pt x="198951" y="758198"/>
              </a:lnTo>
              <a:lnTo>
                <a:pt x="198951" y="0"/>
              </a:lnTo>
              <a:lnTo>
                <a:pt x="397902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1839816" y="2177594"/>
        <a:ext cx="42813" cy="42813"/>
      </dsp:txXfrm>
    </dsp:sp>
    <dsp:sp modelId="{63068E54-7D2D-49BC-BE19-D890C6431A1A}">
      <dsp:nvSpPr>
        <dsp:cNvPr id="0" name=""/>
        <dsp:cNvSpPr/>
      </dsp:nvSpPr>
      <dsp:spPr>
        <a:xfrm>
          <a:off x="1662272" y="1061703"/>
          <a:ext cx="397902" cy="1516396"/>
        </a:xfrm>
        <a:custGeom>
          <a:avLst/>
          <a:gdLst/>
          <a:ahLst/>
          <a:cxnLst/>
          <a:rect l="0" t="0" r="0" b="0"/>
          <a:pathLst>
            <a:path>
              <a:moveTo>
                <a:pt x="0" y="1516396"/>
              </a:moveTo>
              <a:lnTo>
                <a:pt x="198951" y="1516396"/>
              </a:lnTo>
              <a:lnTo>
                <a:pt x="198951" y="0"/>
              </a:lnTo>
              <a:lnTo>
                <a:pt x="397902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600" kern="1200"/>
        </a:p>
      </dsp:txBody>
      <dsp:txXfrm>
        <a:off x="1822030" y="1780708"/>
        <a:ext cx="78386" cy="78386"/>
      </dsp:txXfrm>
    </dsp:sp>
    <dsp:sp modelId="{25104648-241E-4890-9B77-D416ED091A39}">
      <dsp:nvSpPr>
        <dsp:cNvPr id="0" name=""/>
        <dsp:cNvSpPr/>
      </dsp:nvSpPr>
      <dsp:spPr>
        <a:xfrm>
          <a:off x="1662272" y="303505"/>
          <a:ext cx="397902" cy="2274594"/>
        </a:xfrm>
        <a:custGeom>
          <a:avLst/>
          <a:gdLst/>
          <a:ahLst/>
          <a:cxnLst/>
          <a:rect l="0" t="0" r="0" b="0"/>
          <a:pathLst>
            <a:path>
              <a:moveTo>
                <a:pt x="0" y="2274594"/>
              </a:moveTo>
              <a:lnTo>
                <a:pt x="198951" y="2274594"/>
              </a:lnTo>
              <a:lnTo>
                <a:pt x="198951" y="0"/>
              </a:lnTo>
              <a:lnTo>
                <a:pt x="397902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800" kern="1200"/>
        </a:p>
      </dsp:txBody>
      <dsp:txXfrm>
        <a:off x="1803494" y="1383074"/>
        <a:ext cx="115456" cy="115456"/>
      </dsp:txXfrm>
    </dsp:sp>
    <dsp:sp modelId="{9A6BD14B-BB23-40BA-80E9-7512592E1687}">
      <dsp:nvSpPr>
        <dsp:cNvPr id="0" name=""/>
        <dsp:cNvSpPr/>
      </dsp:nvSpPr>
      <dsp:spPr>
        <a:xfrm rot="16200000">
          <a:off x="-237213" y="2274820"/>
          <a:ext cx="3192412" cy="6065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Basic and Simple Past form of Regular verbs</a:t>
          </a:r>
          <a:endParaRPr lang="es-ES" sz="2200" kern="1200" dirty="0"/>
        </a:p>
      </dsp:txBody>
      <dsp:txXfrm>
        <a:off x="-237213" y="2274820"/>
        <a:ext cx="3192412" cy="606558"/>
      </dsp:txXfrm>
    </dsp:sp>
    <dsp:sp modelId="{45BC1BEF-6E26-48FD-AF16-5F7CEBFAF164}">
      <dsp:nvSpPr>
        <dsp:cNvPr id="0" name=""/>
        <dsp:cNvSpPr/>
      </dsp:nvSpPr>
      <dsp:spPr>
        <a:xfrm>
          <a:off x="2060174" y="226"/>
          <a:ext cx="1989511" cy="6065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Amaze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Simple Past: </a:t>
          </a:r>
          <a:r>
            <a:rPr lang="en-US" sz="1700" kern="1200" dirty="0" err="1" smtClean="0"/>
            <a:t>amezed</a:t>
          </a:r>
          <a:endParaRPr lang="es-ES" sz="1700" kern="1200" dirty="0"/>
        </a:p>
      </dsp:txBody>
      <dsp:txXfrm>
        <a:off x="2060174" y="226"/>
        <a:ext cx="1989511" cy="606558"/>
      </dsp:txXfrm>
    </dsp:sp>
    <dsp:sp modelId="{4A0CFD85-6444-4FD5-B703-49E263616000}">
      <dsp:nvSpPr>
        <dsp:cNvPr id="0" name=""/>
        <dsp:cNvSpPr/>
      </dsp:nvSpPr>
      <dsp:spPr>
        <a:xfrm>
          <a:off x="2060174" y="758424"/>
          <a:ext cx="1989511" cy="6065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Open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Simple Past: opened</a:t>
          </a:r>
          <a:endParaRPr lang="es-ES" sz="1700" kern="1200" dirty="0"/>
        </a:p>
      </dsp:txBody>
      <dsp:txXfrm>
        <a:off x="2060174" y="758424"/>
        <a:ext cx="1989511" cy="606558"/>
      </dsp:txXfrm>
    </dsp:sp>
    <dsp:sp modelId="{F1C57454-DE70-4217-8C08-7E96101B2E5D}">
      <dsp:nvSpPr>
        <dsp:cNvPr id="0" name=""/>
        <dsp:cNvSpPr/>
      </dsp:nvSpPr>
      <dsp:spPr>
        <a:xfrm>
          <a:off x="2060174" y="1516622"/>
          <a:ext cx="1989511" cy="6065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Enter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Simple Past: entered</a:t>
          </a:r>
          <a:endParaRPr lang="es-ES" sz="1700" kern="1200" dirty="0"/>
        </a:p>
      </dsp:txBody>
      <dsp:txXfrm>
        <a:off x="2060174" y="1516622"/>
        <a:ext cx="1989511" cy="606558"/>
      </dsp:txXfrm>
    </dsp:sp>
    <dsp:sp modelId="{59ECB8D4-6540-4A89-9242-5009E672328B}">
      <dsp:nvSpPr>
        <dsp:cNvPr id="0" name=""/>
        <dsp:cNvSpPr/>
      </dsp:nvSpPr>
      <dsp:spPr>
        <a:xfrm>
          <a:off x="2060174" y="2274820"/>
          <a:ext cx="1989511" cy="6065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Show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Simple Past: showed</a:t>
          </a:r>
          <a:endParaRPr lang="es-ES" sz="1700" kern="1200" dirty="0"/>
        </a:p>
      </dsp:txBody>
      <dsp:txXfrm>
        <a:off x="2060174" y="2274820"/>
        <a:ext cx="1989511" cy="606558"/>
      </dsp:txXfrm>
    </dsp:sp>
    <dsp:sp modelId="{8C3DF5F7-D7E8-4A2A-BA9F-1F0265030D97}">
      <dsp:nvSpPr>
        <dsp:cNvPr id="0" name=""/>
        <dsp:cNvSpPr/>
      </dsp:nvSpPr>
      <dsp:spPr>
        <a:xfrm>
          <a:off x="2060174" y="3033018"/>
          <a:ext cx="1989511" cy="6065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Admire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Simple Past: admired</a:t>
          </a:r>
          <a:endParaRPr lang="es-ES" sz="1700" kern="1200" dirty="0"/>
        </a:p>
      </dsp:txBody>
      <dsp:txXfrm>
        <a:off x="2060174" y="3033018"/>
        <a:ext cx="1989511" cy="606558"/>
      </dsp:txXfrm>
    </dsp:sp>
    <dsp:sp modelId="{3D6EE66F-30F0-44ED-B01A-AB9B891D8751}">
      <dsp:nvSpPr>
        <dsp:cNvPr id="0" name=""/>
        <dsp:cNvSpPr/>
      </dsp:nvSpPr>
      <dsp:spPr>
        <a:xfrm>
          <a:off x="2060174" y="3791216"/>
          <a:ext cx="1989511" cy="6065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Close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Simple Past: closed</a:t>
          </a:r>
          <a:endParaRPr lang="es-ES" sz="1700" kern="1200" dirty="0"/>
        </a:p>
      </dsp:txBody>
      <dsp:txXfrm>
        <a:off x="2060174" y="3791216"/>
        <a:ext cx="1989511" cy="606558"/>
      </dsp:txXfrm>
    </dsp:sp>
    <dsp:sp modelId="{02E0DD39-B6AB-4377-8505-48B2A5A1B5D5}">
      <dsp:nvSpPr>
        <dsp:cNvPr id="0" name=""/>
        <dsp:cNvSpPr/>
      </dsp:nvSpPr>
      <dsp:spPr>
        <a:xfrm>
          <a:off x="2060174" y="4549414"/>
          <a:ext cx="1989511" cy="6065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Visit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Simple Past: visited</a:t>
          </a:r>
          <a:endParaRPr lang="es-ES" sz="1700" kern="1200" dirty="0"/>
        </a:p>
      </dsp:txBody>
      <dsp:txXfrm>
        <a:off x="2060174" y="4549414"/>
        <a:ext cx="1989511" cy="6065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D0277B-F152-4AB0-8C48-1B1D15701060}">
      <dsp:nvSpPr>
        <dsp:cNvPr id="0" name=""/>
        <dsp:cNvSpPr/>
      </dsp:nvSpPr>
      <dsp:spPr>
        <a:xfrm>
          <a:off x="977185" y="782215"/>
          <a:ext cx="1787835" cy="119248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2456" rIns="92456" bIns="92456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Enjoy-play-pray-stay</a:t>
          </a:r>
          <a:endParaRPr lang="es-ES" sz="1300" kern="1200" dirty="0"/>
        </a:p>
      </dsp:txBody>
      <dsp:txXfrm>
        <a:off x="1263238" y="782215"/>
        <a:ext cx="1501781" cy="1192485"/>
      </dsp:txXfrm>
    </dsp:sp>
    <dsp:sp modelId="{DBF806F6-6681-471C-BF34-3A8CE38B4DE7}">
      <dsp:nvSpPr>
        <dsp:cNvPr id="0" name=""/>
        <dsp:cNvSpPr/>
      </dsp:nvSpPr>
      <dsp:spPr>
        <a:xfrm>
          <a:off x="977185" y="1974701"/>
          <a:ext cx="1787835" cy="166036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2456" rIns="92456" bIns="92456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-He </a:t>
          </a:r>
          <a:r>
            <a:rPr lang="en-US" sz="1300" kern="1200" dirty="0" smtClean="0">
              <a:solidFill>
                <a:srgbClr val="C00000"/>
              </a:solidFill>
            </a:rPr>
            <a:t>enjoy</a:t>
          </a:r>
          <a:r>
            <a:rPr lang="en-US" sz="1300" kern="1200" dirty="0" smtClean="0"/>
            <a:t>ed friends visiting.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-They </a:t>
          </a:r>
          <a:r>
            <a:rPr lang="en-US" sz="1300" kern="1200" dirty="0" smtClean="0">
              <a:solidFill>
                <a:srgbClr val="C00000"/>
              </a:solidFill>
            </a:rPr>
            <a:t>play</a:t>
          </a:r>
          <a:r>
            <a:rPr lang="en-US" sz="1300" kern="1200" dirty="0" smtClean="0"/>
            <a:t>ed tennis.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-He </a:t>
          </a:r>
          <a:r>
            <a:rPr lang="en-US" sz="1300" kern="1200" dirty="0" smtClean="0">
              <a:solidFill>
                <a:srgbClr val="C00000"/>
              </a:solidFill>
            </a:rPr>
            <a:t>pray</a:t>
          </a:r>
          <a:r>
            <a:rPr lang="en-US" sz="1300" kern="1200" dirty="0" smtClean="0"/>
            <a:t>ed every day.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She </a:t>
          </a:r>
          <a:r>
            <a:rPr lang="en-US" sz="1300" kern="1200" dirty="0" smtClean="0">
              <a:solidFill>
                <a:srgbClr val="C00000"/>
              </a:solidFill>
            </a:rPr>
            <a:t>stay</a:t>
          </a:r>
          <a:r>
            <a:rPr lang="en-US" sz="1300" kern="1200" dirty="0" smtClean="0"/>
            <a:t>ed one week in </a:t>
          </a:r>
          <a:r>
            <a:rPr lang="en-US" sz="1300" kern="1200" dirty="0" err="1" smtClean="0"/>
            <a:t>Perú</a:t>
          </a:r>
          <a:r>
            <a:rPr lang="en-US" sz="1300" kern="1200" dirty="0" smtClean="0"/>
            <a:t>-</a:t>
          </a:r>
          <a:endParaRPr lang="es-ES" sz="1300" kern="1200" dirty="0"/>
        </a:p>
      </dsp:txBody>
      <dsp:txXfrm>
        <a:off x="1263238" y="1974701"/>
        <a:ext cx="1501781" cy="1660369"/>
      </dsp:txXfrm>
    </dsp:sp>
    <dsp:sp modelId="{AF382018-1724-45F5-AA21-B9B61BDC35DD}">
      <dsp:nvSpPr>
        <dsp:cNvPr id="0" name=""/>
        <dsp:cNvSpPr/>
      </dsp:nvSpPr>
      <dsp:spPr>
        <a:xfrm>
          <a:off x="23673" y="305459"/>
          <a:ext cx="1191890" cy="11918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1.Maintain the basic form and add “</a:t>
          </a:r>
          <a:r>
            <a:rPr lang="en-US" sz="1400" b="1" kern="1200" dirty="0" err="1" smtClean="0"/>
            <a:t>ed</a:t>
          </a:r>
          <a:r>
            <a:rPr lang="en-US" sz="1400" b="1" kern="1200" dirty="0" smtClean="0"/>
            <a:t>”</a:t>
          </a:r>
          <a:endParaRPr lang="es-ES" sz="1400" b="1" kern="1200" dirty="0"/>
        </a:p>
      </dsp:txBody>
      <dsp:txXfrm>
        <a:off x="198221" y="480007"/>
        <a:ext cx="842794" cy="842794"/>
      </dsp:txXfrm>
    </dsp:sp>
    <dsp:sp modelId="{36594E9B-03E5-4725-85AA-C896CC65D6FE}">
      <dsp:nvSpPr>
        <dsp:cNvPr id="0" name=""/>
        <dsp:cNvSpPr/>
      </dsp:nvSpPr>
      <dsp:spPr>
        <a:xfrm>
          <a:off x="4075239" y="923274"/>
          <a:ext cx="1666153" cy="2600311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     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Buy-say-fly</a:t>
          </a:r>
          <a:endParaRPr lang="en-US" sz="1100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-Tom </a:t>
          </a:r>
          <a:r>
            <a:rPr lang="en-US" sz="1400" kern="1200" dirty="0" smtClean="0">
              <a:solidFill>
                <a:schemeClr val="accent5">
                  <a:lumMod val="75000"/>
                </a:schemeClr>
              </a:solidFill>
            </a:rPr>
            <a:t>bought</a:t>
          </a:r>
          <a:r>
            <a:rPr lang="en-US" sz="1400" kern="1200" dirty="0" smtClean="0"/>
            <a:t> it in China.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-We </a:t>
          </a:r>
          <a:r>
            <a:rPr lang="en-US" sz="1400" kern="1200" dirty="0" smtClean="0">
              <a:solidFill>
                <a:schemeClr val="accent5">
                  <a:lumMod val="75000"/>
                </a:schemeClr>
              </a:solidFill>
            </a:rPr>
            <a:t>said</a:t>
          </a:r>
          <a:r>
            <a:rPr lang="en-US" sz="1400" kern="1200" dirty="0" smtClean="0"/>
            <a:t> “no” to the proposal.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-They </a:t>
          </a:r>
          <a:r>
            <a:rPr lang="en-US" sz="1400" kern="1200" dirty="0" smtClean="0">
              <a:solidFill>
                <a:schemeClr val="accent5">
                  <a:lumMod val="75000"/>
                </a:schemeClr>
              </a:solidFill>
            </a:rPr>
            <a:t>flew</a:t>
          </a:r>
          <a:r>
            <a:rPr lang="en-US" sz="1400" kern="1200" dirty="0" smtClean="0"/>
            <a:t> last night</a:t>
          </a:r>
          <a:r>
            <a:rPr lang="en-US" sz="1100" kern="1200" dirty="0" smtClean="0"/>
            <a:t>.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  </a:t>
          </a:r>
          <a:endParaRPr lang="es-ES" sz="1100" kern="1200" dirty="0"/>
        </a:p>
      </dsp:txBody>
      <dsp:txXfrm>
        <a:off x="4341824" y="923274"/>
        <a:ext cx="1399569" cy="2600311"/>
      </dsp:txXfrm>
    </dsp:sp>
    <dsp:sp modelId="{CD39BCE3-822B-40EB-A481-508487F40DA7}">
      <dsp:nvSpPr>
        <dsp:cNvPr id="0" name=""/>
        <dsp:cNvSpPr/>
      </dsp:nvSpPr>
      <dsp:spPr>
        <a:xfrm>
          <a:off x="3035631" y="368796"/>
          <a:ext cx="1214667" cy="12598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2.Basic form changes</a:t>
          </a:r>
          <a:endParaRPr lang="es-ES" sz="1400" b="1" kern="1200" dirty="0"/>
        </a:p>
      </dsp:txBody>
      <dsp:txXfrm>
        <a:off x="3213515" y="553304"/>
        <a:ext cx="858899" cy="890883"/>
      </dsp:txXfrm>
    </dsp:sp>
    <dsp:sp modelId="{F27D48DA-4ABA-46E7-AC7A-BCEB2566529F}">
      <dsp:nvSpPr>
        <dsp:cNvPr id="0" name=""/>
        <dsp:cNvSpPr/>
      </dsp:nvSpPr>
      <dsp:spPr>
        <a:xfrm>
          <a:off x="6886832" y="782215"/>
          <a:ext cx="1727193" cy="70239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Study-try-fry-accompany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00" kern="1200" dirty="0"/>
        </a:p>
      </dsp:txBody>
      <dsp:txXfrm>
        <a:off x="7163183" y="782215"/>
        <a:ext cx="1450842" cy="702398"/>
      </dsp:txXfrm>
    </dsp:sp>
    <dsp:sp modelId="{F4538339-BEFB-4DED-9E41-93907499A4A0}">
      <dsp:nvSpPr>
        <dsp:cNvPr id="0" name=""/>
        <dsp:cNvSpPr/>
      </dsp:nvSpPr>
      <dsp:spPr>
        <a:xfrm>
          <a:off x="6808573" y="1282928"/>
          <a:ext cx="1825396" cy="247712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-He stud</a:t>
          </a:r>
          <a:r>
            <a:rPr lang="en-US" sz="1400" kern="1200" dirty="0" smtClean="0">
              <a:solidFill>
                <a:srgbClr val="C00000"/>
              </a:solidFill>
            </a:rPr>
            <a:t>ied </a:t>
          </a:r>
          <a:r>
            <a:rPr lang="en-US" sz="1400" kern="1200" dirty="0" smtClean="0"/>
            <a:t>French.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-I tr</a:t>
          </a:r>
          <a:r>
            <a:rPr lang="en-US" sz="1400" kern="1200" dirty="0" smtClean="0">
              <a:solidFill>
                <a:srgbClr val="C00000"/>
              </a:solidFill>
            </a:rPr>
            <a:t>ied</a:t>
          </a:r>
          <a:r>
            <a:rPr lang="en-US" sz="1400" kern="1200" dirty="0" smtClean="0"/>
            <a:t> eating healthy.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-They fr</a:t>
          </a:r>
          <a:r>
            <a:rPr lang="en-US" sz="1400" kern="1200" dirty="0" smtClean="0">
              <a:solidFill>
                <a:srgbClr val="C00000"/>
              </a:solidFill>
            </a:rPr>
            <a:t>ied</a:t>
          </a:r>
          <a:r>
            <a:rPr lang="en-US" sz="1400" kern="1200" dirty="0" smtClean="0"/>
            <a:t> late.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-</a:t>
          </a:r>
          <a:r>
            <a:rPr lang="en-US" sz="1400" kern="1200" dirty="0" err="1" smtClean="0"/>
            <a:t>Aerocasillas</a:t>
          </a:r>
          <a:r>
            <a:rPr lang="en-US" sz="1400" kern="1200" dirty="0" smtClean="0"/>
            <a:t> carr</a:t>
          </a:r>
          <a:r>
            <a:rPr lang="en-US" sz="1400" kern="1200" dirty="0" smtClean="0">
              <a:solidFill>
                <a:srgbClr val="C00000"/>
              </a:solidFill>
            </a:rPr>
            <a:t>ied</a:t>
          </a:r>
          <a:r>
            <a:rPr lang="en-US" sz="1400" kern="1200" dirty="0" smtClean="0"/>
            <a:t> the package.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-She accompan</a:t>
          </a:r>
          <a:r>
            <a:rPr lang="en-US" sz="1400" kern="1200" dirty="0" smtClean="0">
              <a:solidFill>
                <a:srgbClr val="C00000"/>
              </a:solidFill>
            </a:rPr>
            <a:t>ied</a:t>
          </a:r>
          <a:r>
            <a:rPr lang="en-US" sz="1400" kern="1200" dirty="0" smtClean="0"/>
            <a:t> her children till the end.</a:t>
          </a:r>
          <a:endParaRPr lang="es-ES" sz="1400" kern="1200" dirty="0"/>
        </a:p>
      </dsp:txBody>
      <dsp:txXfrm>
        <a:off x="7100637" y="1282928"/>
        <a:ext cx="1533332" cy="2477127"/>
      </dsp:txXfrm>
    </dsp:sp>
    <dsp:sp modelId="{433569FA-68EE-402B-B5E3-C105D4D3F736}">
      <dsp:nvSpPr>
        <dsp:cNvPr id="0" name=""/>
        <dsp:cNvSpPr/>
      </dsp:nvSpPr>
      <dsp:spPr>
        <a:xfrm>
          <a:off x="5791209" y="304803"/>
          <a:ext cx="1300638" cy="12451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Basic form changes “Y” to “</a:t>
          </a:r>
          <a:r>
            <a:rPr lang="en-US" sz="1400" b="1" kern="1200" dirty="0" err="1" smtClean="0"/>
            <a:t>ied</a:t>
          </a:r>
          <a:r>
            <a:rPr lang="en-US" sz="1400" b="1" kern="1200" dirty="0" smtClean="0"/>
            <a:t>”</a:t>
          </a:r>
          <a:endParaRPr lang="es-ES" sz="1400" b="1" kern="1200" dirty="0"/>
        </a:p>
      </dsp:txBody>
      <dsp:txXfrm>
        <a:off x="5981683" y="487157"/>
        <a:ext cx="919690" cy="88048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CF12C5-494F-4D28-AB0D-E942A116451B}">
      <dsp:nvSpPr>
        <dsp:cNvPr id="0" name=""/>
        <dsp:cNvSpPr/>
      </dsp:nvSpPr>
      <dsp:spPr>
        <a:xfrm>
          <a:off x="7216024" y="2832926"/>
          <a:ext cx="734857" cy="3497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8327"/>
              </a:lnTo>
              <a:lnTo>
                <a:pt x="734857" y="238327"/>
              </a:lnTo>
              <a:lnTo>
                <a:pt x="734857" y="34972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062491-4F6A-4D8C-A088-15F1EE7010C2}">
      <dsp:nvSpPr>
        <dsp:cNvPr id="0" name=""/>
        <dsp:cNvSpPr/>
      </dsp:nvSpPr>
      <dsp:spPr>
        <a:xfrm>
          <a:off x="6481167" y="2832926"/>
          <a:ext cx="734857" cy="349725"/>
        </a:xfrm>
        <a:custGeom>
          <a:avLst/>
          <a:gdLst/>
          <a:ahLst/>
          <a:cxnLst/>
          <a:rect l="0" t="0" r="0" b="0"/>
          <a:pathLst>
            <a:path>
              <a:moveTo>
                <a:pt x="734857" y="0"/>
              </a:moveTo>
              <a:lnTo>
                <a:pt x="734857" y="238327"/>
              </a:lnTo>
              <a:lnTo>
                <a:pt x="0" y="238327"/>
              </a:lnTo>
              <a:lnTo>
                <a:pt x="0" y="34972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9EB0CC-FE4D-42F6-8E2B-5ED47919E9C5}">
      <dsp:nvSpPr>
        <dsp:cNvPr id="0" name=""/>
        <dsp:cNvSpPr/>
      </dsp:nvSpPr>
      <dsp:spPr>
        <a:xfrm>
          <a:off x="4276594" y="1719617"/>
          <a:ext cx="2939429" cy="3497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8327"/>
              </a:lnTo>
              <a:lnTo>
                <a:pt x="2939429" y="238327"/>
              </a:lnTo>
              <a:lnTo>
                <a:pt x="2939429" y="3497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F055A6-44F4-45BF-B291-DDF259C803F9}">
      <dsp:nvSpPr>
        <dsp:cNvPr id="0" name=""/>
        <dsp:cNvSpPr/>
      </dsp:nvSpPr>
      <dsp:spPr>
        <a:xfrm>
          <a:off x="4276594" y="2832926"/>
          <a:ext cx="734857" cy="3497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8327"/>
              </a:lnTo>
              <a:lnTo>
                <a:pt x="734857" y="238327"/>
              </a:lnTo>
              <a:lnTo>
                <a:pt x="734857" y="34972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C43C62-C5DE-448B-96A8-C83009CD1390}">
      <dsp:nvSpPr>
        <dsp:cNvPr id="0" name=""/>
        <dsp:cNvSpPr/>
      </dsp:nvSpPr>
      <dsp:spPr>
        <a:xfrm>
          <a:off x="3541737" y="2832926"/>
          <a:ext cx="734857" cy="349725"/>
        </a:xfrm>
        <a:custGeom>
          <a:avLst/>
          <a:gdLst/>
          <a:ahLst/>
          <a:cxnLst/>
          <a:rect l="0" t="0" r="0" b="0"/>
          <a:pathLst>
            <a:path>
              <a:moveTo>
                <a:pt x="734857" y="0"/>
              </a:moveTo>
              <a:lnTo>
                <a:pt x="734857" y="238327"/>
              </a:lnTo>
              <a:lnTo>
                <a:pt x="0" y="238327"/>
              </a:lnTo>
              <a:lnTo>
                <a:pt x="0" y="34972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EC029A-4D6D-41DB-831C-D47484972C90}">
      <dsp:nvSpPr>
        <dsp:cNvPr id="0" name=""/>
        <dsp:cNvSpPr/>
      </dsp:nvSpPr>
      <dsp:spPr>
        <a:xfrm>
          <a:off x="4230874" y="1719617"/>
          <a:ext cx="91440" cy="34972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97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351588-8010-453C-AB63-E4D776FDCE3A}">
      <dsp:nvSpPr>
        <dsp:cNvPr id="0" name=""/>
        <dsp:cNvSpPr/>
      </dsp:nvSpPr>
      <dsp:spPr>
        <a:xfrm>
          <a:off x="1337164" y="2832926"/>
          <a:ext cx="734857" cy="3497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8327"/>
              </a:lnTo>
              <a:lnTo>
                <a:pt x="734857" y="238327"/>
              </a:lnTo>
              <a:lnTo>
                <a:pt x="734857" y="34972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88402D-A81D-44A8-A73B-BE8C89E75381}">
      <dsp:nvSpPr>
        <dsp:cNvPr id="0" name=""/>
        <dsp:cNvSpPr/>
      </dsp:nvSpPr>
      <dsp:spPr>
        <a:xfrm>
          <a:off x="602307" y="2832926"/>
          <a:ext cx="734857" cy="349725"/>
        </a:xfrm>
        <a:custGeom>
          <a:avLst/>
          <a:gdLst/>
          <a:ahLst/>
          <a:cxnLst/>
          <a:rect l="0" t="0" r="0" b="0"/>
          <a:pathLst>
            <a:path>
              <a:moveTo>
                <a:pt x="734857" y="0"/>
              </a:moveTo>
              <a:lnTo>
                <a:pt x="734857" y="238327"/>
              </a:lnTo>
              <a:lnTo>
                <a:pt x="0" y="238327"/>
              </a:lnTo>
              <a:lnTo>
                <a:pt x="0" y="34972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178353-C39C-4361-9B38-9491F1B67F5C}">
      <dsp:nvSpPr>
        <dsp:cNvPr id="0" name=""/>
        <dsp:cNvSpPr/>
      </dsp:nvSpPr>
      <dsp:spPr>
        <a:xfrm>
          <a:off x="1337164" y="1719617"/>
          <a:ext cx="2939429" cy="349725"/>
        </a:xfrm>
        <a:custGeom>
          <a:avLst/>
          <a:gdLst/>
          <a:ahLst/>
          <a:cxnLst/>
          <a:rect l="0" t="0" r="0" b="0"/>
          <a:pathLst>
            <a:path>
              <a:moveTo>
                <a:pt x="2939429" y="0"/>
              </a:moveTo>
              <a:lnTo>
                <a:pt x="2939429" y="238327"/>
              </a:lnTo>
              <a:lnTo>
                <a:pt x="0" y="238327"/>
              </a:lnTo>
              <a:lnTo>
                <a:pt x="0" y="3497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C2BEF1-E790-4282-87CC-AA1CFCF47D7D}">
      <dsp:nvSpPr>
        <dsp:cNvPr id="0" name=""/>
        <dsp:cNvSpPr/>
      </dsp:nvSpPr>
      <dsp:spPr>
        <a:xfrm>
          <a:off x="3675347" y="956034"/>
          <a:ext cx="1202494" cy="7635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3FE1DE-CCD1-45A9-ACAC-9A263BD31361}">
      <dsp:nvSpPr>
        <dsp:cNvPr id="0" name=""/>
        <dsp:cNvSpPr/>
      </dsp:nvSpPr>
      <dsp:spPr>
        <a:xfrm>
          <a:off x="3808958" y="1082964"/>
          <a:ext cx="1202494" cy="7635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Irregular Verbs Past tense Categories</a:t>
          </a:r>
          <a:endParaRPr lang="es-ES" sz="1400" kern="1200" dirty="0"/>
        </a:p>
      </dsp:txBody>
      <dsp:txXfrm>
        <a:off x="3831323" y="1105329"/>
        <a:ext cx="1157764" cy="718853"/>
      </dsp:txXfrm>
    </dsp:sp>
    <dsp:sp modelId="{ED57A391-9586-47C6-AA21-5B407F9AC076}">
      <dsp:nvSpPr>
        <dsp:cNvPr id="0" name=""/>
        <dsp:cNvSpPr/>
      </dsp:nvSpPr>
      <dsp:spPr>
        <a:xfrm>
          <a:off x="735917" y="2069343"/>
          <a:ext cx="1202494" cy="7635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C0BECD-271B-4EB7-BCD5-62CD99BD9CF1}">
      <dsp:nvSpPr>
        <dsp:cNvPr id="0" name=""/>
        <dsp:cNvSpPr/>
      </dsp:nvSpPr>
      <dsp:spPr>
        <a:xfrm>
          <a:off x="869528" y="2196273"/>
          <a:ext cx="1202494" cy="7635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1.Basic form and past tense are  the same </a:t>
          </a:r>
          <a:endParaRPr lang="es-ES" sz="1400" kern="1200" dirty="0"/>
        </a:p>
      </dsp:txBody>
      <dsp:txXfrm>
        <a:off x="891893" y="2218638"/>
        <a:ext cx="1157764" cy="718853"/>
      </dsp:txXfrm>
    </dsp:sp>
    <dsp:sp modelId="{1DED2D16-3275-4507-9246-FD9ED3F2FD7C}">
      <dsp:nvSpPr>
        <dsp:cNvPr id="0" name=""/>
        <dsp:cNvSpPr/>
      </dsp:nvSpPr>
      <dsp:spPr>
        <a:xfrm>
          <a:off x="1060" y="3182652"/>
          <a:ext cx="1202494" cy="7635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ACCB66-44F7-45BF-ACE4-11C4A40E189F}">
      <dsp:nvSpPr>
        <dsp:cNvPr id="0" name=""/>
        <dsp:cNvSpPr/>
      </dsp:nvSpPr>
      <dsp:spPr>
        <a:xfrm>
          <a:off x="134670" y="3309582"/>
          <a:ext cx="1202494" cy="7635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Beat-put-set-cost-let-</a:t>
          </a:r>
          <a:endParaRPr lang="es-ES" sz="1400" kern="1200" dirty="0"/>
        </a:p>
      </dsp:txBody>
      <dsp:txXfrm>
        <a:off x="157035" y="3331947"/>
        <a:ext cx="1157764" cy="718853"/>
      </dsp:txXfrm>
    </dsp:sp>
    <dsp:sp modelId="{E862F91A-65CB-4A4D-BA26-FF95E3C01EF8}">
      <dsp:nvSpPr>
        <dsp:cNvPr id="0" name=""/>
        <dsp:cNvSpPr/>
      </dsp:nvSpPr>
      <dsp:spPr>
        <a:xfrm>
          <a:off x="1470775" y="3182652"/>
          <a:ext cx="1202494" cy="7635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FB4FB3-2C4D-41CE-9DB8-586821817445}">
      <dsp:nvSpPr>
        <dsp:cNvPr id="0" name=""/>
        <dsp:cNvSpPr/>
      </dsp:nvSpPr>
      <dsp:spPr>
        <a:xfrm>
          <a:off x="1604385" y="3309582"/>
          <a:ext cx="1202494" cy="7635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cut-burst-hurt-</a:t>
          </a:r>
          <a:endParaRPr lang="es-ES" sz="1400" kern="1200" dirty="0"/>
        </a:p>
      </dsp:txBody>
      <dsp:txXfrm>
        <a:off x="1626750" y="3331947"/>
        <a:ext cx="1157764" cy="718853"/>
      </dsp:txXfrm>
    </dsp:sp>
    <dsp:sp modelId="{29064793-EDC8-42D0-8AD0-F8A67F5D3498}">
      <dsp:nvSpPr>
        <dsp:cNvPr id="0" name=""/>
        <dsp:cNvSpPr/>
      </dsp:nvSpPr>
      <dsp:spPr>
        <a:xfrm>
          <a:off x="3675347" y="2069343"/>
          <a:ext cx="1202494" cy="7635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5E07BA-90E7-43DC-A3EF-47BF9BD790BC}">
      <dsp:nvSpPr>
        <dsp:cNvPr id="0" name=""/>
        <dsp:cNvSpPr/>
      </dsp:nvSpPr>
      <dsp:spPr>
        <a:xfrm>
          <a:off x="3808958" y="2196273"/>
          <a:ext cx="1202494" cy="7635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2.Basic form changes vowel</a:t>
          </a:r>
          <a:endParaRPr lang="es-ES" sz="1400" kern="1200" dirty="0"/>
        </a:p>
      </dsp:txBody>
      <dsp:txXfrm>
        <a:off x="3831323" y="2218638"/>
        <a:ext cx="1157764" cy="718853"/>
      </dsp:txXfrm>
    </dsp:sp>
    <dsp:sp modelId="{D6E571E9-CD1E-4EC9-8654-7501ECCE383E}">
      <dsp:nvSpPr>
        <dsp:cNvPr id="0" name=""/>
        <dsp:cNvSpPr/>
      </dsp:nvSpPr>
      <dsp:spPr>
        <a:xfrm>
          <a:off x="2940490" y="3182652"/>
          <a:ext cx="1202494" cy="7635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4A304C-9439-4EA2-8B49-325AB4F29551}">
      <dsp:nvSpPr>
        <dsp:cNvPr id="0" name=""/>
        <dsp:cNvSpPr/>
      </dsp:nvSpPr>
      <dsp:spPr>
        <a:xfrm>
          <a:off x="3074100" y="3309582"/>
          <a:ext cx="1202494" cy="7635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Begin-break-get–win-speak</a:t>
          </a:r>
          <a:endParaRPr lang="es-ES" sz="1400" kern="1200" dirty="0"/>
        </a:p>
      </dsp:txBody>
      <dsp:txXfrm>
        <a:off x="3096465" y="3331947"/>
        <a:ext cx="1157764" cy="718853"/>
      </dsp:txXfrm>
    </dsp:sp>
    <dsp:sp modelId="{3B414EC9-FF60-4463-B123-5C37DF34328C}">
      <dsp:nvSpPr>
        <dsp:cNvPr id="0" name=""/>
        <dsp:cNvSpPr/>
      </dsp:nvSpPr>
      <dsp:spPr>
        <a:xfrm>
          <a:off x="4410205" y="3182652"/>
          <a:ext cx="1202494" cy="7635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9ABA57-F771-4191-8BB5-F795B3018B3C}">
      <dsp:nvSpPr>
        <dsp:cNvPr id="0" name=""/>
        <dsp:cNvSpPr/>
      </dsp:nvSpPr>
      <dsp:spPr>
        <a:xfrm>
          <a:off x="4543815" y="3309582"/>
          <a:ext cx="1202494" cy="7635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Take-hold-fall-lead</a:t>
          </a:r>
          <a:endParaRPr lang="es-ES" sz="1400" kern="1200" dirty="0"/>
        </a:p>
      </dsp:txBody>
      <dsp:txXfrm>
        <a:off x="4566180" y="3331947"/>
        <a:ext cx="1157764" cy="718853"/>
      </dsp:txXfrm>
    </dsp:sp>
    <dsp:sp modelId="{DC93F2FD-9887-4595-9ACF-2A6202BA0BC0}">
      <dsp:nvSpPr>
        <dsp:cNvPr id="0" name=""/>
        <dsp:cNvSpPr/>
      </dsp:nvSpPr>
      <dsp:spPr>
        <a:xfrm>
          <a:off x="6614777" y="2069343"/>
          <a:ext cx="1202494" cy="7635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45AC71-EFE3-418B-8473-FD02BDACB5FF}">
      <dsp:nvSpPr>
        <dsp:cNvPr id="0" name=""/>
        <dsp:cNvSpPr/>
      </dsp:nvSpPr>
      <dsp:spPr>
        <a:xfrm>
          <a:off x="6748388" y="2196273"/>
          <a:ext cx="1202494" cy="7635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3.Basic form and past tense have different endings</a:t>
          </a:r>
          <a:endParaRPr lang="es-ES" sz="1200" kern="1200" dirty="0"/>
        </a:p>
      </dsp:txBody>
      <dsp:txXfrm>
        <a:off x="6770753" y="2218638"/>
        <a:ext cx="1157764" cy="718853"/>
      </dsp:txXfrm>
    </dsp:sp>
    <dsp:sp modelId="{97CFD9DC-A7BA-45AE-80CD-11A85E9B9BD2}">
      <dsp:nvSpPr>
        <dsp:cNvPr id="0" name=""/>
        <dsp:cNvSpPr/>
      </dsp:nvSpPr>
      <dsp:spPr>
        <a:xfrm>
          <a:off x="5879920" y="3182652"/>
          <a:ext cx="1202494" cy="7635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D7281E-38F1-40D5-8E4D-5748BC4E6C88}">
      <dsp:nvSpPr>
        <dsp:cNvPr id="0" name=""/>
        <dsp:cNvSpPr/>
      </dsp:nvSpPr>
      <dsp:spPr>
        <a:xfrm>
          <a:off x="6013530" y="3309582"/>
          <a:ext cx="1202494" cy="7635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Send-make-have-eat-</a:t>
          </a:r>
          <a:endParaRPr lang="es-ES" sz="1400" kern="1200" dirty="0"/>
        </a:p>
      </dsp:txBody>
      <dsp:txXfrm>
        <a:off x="6035895" y="3331947"/>
        <a:ext cx="1157764" cy="718853"/>
      </dsp:txXfrm>
    </dsp:sp>
    <dsp:sp modelId="{458DF227-B0C4-47D6-B742-5205B58BF836}">
      <dsp:nvSpPr>
        <dsp:cNvPr id="0" name=""/>
        <dsp:cNvSpPr/>
      </dsp:nvSpPr>
      <dsp:spPr>
        <a:xfrm>
          <a:off x="7349635" y="3182652"/>
          <a:ext cx="1202494" cy="7635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DA9096-76DB-4251-A043-FD385723B716}">
      <dsp:nvSpPr>
        <dsp:cNvPr id="0" name=""/>
        <dsp:cNvSpPr/>
      </dsp:nvSpPr>
      <dsp:spPr>
        <a:xfrm>
          <a:off x="7483245" y="3309582"/>
          <a:ext cx="1202494" cy="7635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take-go</a:t>
          </a:r>
          <a:endParaRPr lang="es-ES" sz="1400" kern="1200" dirty="0"/>
        </a:p>
      </dsp:txBody>
      <dsp:txXfrm>
        <a:off x="7505610" y="3331947"/>
        <a:ext cx="1157764" cy="71885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E3B705-D588-4F49-8314-EC468698A51F}">
      <dsp:nvSpPr>
        <dsp:cNvPr id="0" name=""/>
        <dsp:cNvSpPr/>
      </dsp:nvSpPr>
      <dsp:spPr>
        <a:xfrm>
          <a:off x="10550" y="0"/>
          <a:ext cx="2559673" cy="3644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Category #1</a:t>
          </a:r>
          <a:endParaRPr lang="es-ES" sz="1600" b="1" kern="1200" dirty="0"/>
        </a:p>
      </dsp:txBody>
      <dsp:txXfrm>
        <a:off x="10550" y="0"/>
        <a:ext cx="2559673" cy="364468"/>
      </dsp:txXfrm>
    </dsp:sp>
    <dsp:sp modelId="{018E0E1E-FE3A-4B4A-A295-48E2B8CC009B}">
      <dsp:nvSpPr>
        <dsp:cNvPr id="0" name=""/>
        <dsp:cNvSpPr/>
      </dsp:nvSpPr>
      <dsp:spPr>
        <a:xfrm>
          <a:off x="7069" y="364468"/>
          <a:ext cx="2559673" cy="443613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2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Heredia </a:t>
          </a:r>
          <a:r>
            <a:rPr lang="en-US" sz="1400" b="1" kern="1200" dirty="0" smtClean="0"/>
            <a:t>bea</a:t>
          </a:r>
          <a:r>
            <a:rPr lang="en-US" sz="1400" kern="1200" dirty="0" smtClean="0"/>
            <a:t>t </a:t>
          </a:r>
          <a:r>
            <a:rPr lang="en-US" sz="1400" kern="1200" dirty="0" err="1" smtClean="0"/>
            <a:t>Saprissa</a:t>
          </a:r>
          <a:r>
            <a:rPr lang="en-US" sz="1400" kern="1200" dirty="0" smtClean="0"/>
            <a:t> yesterday.</a:t>
          </a:r>
          <a:endParaRPr lang="es-E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Tickets for the game </a:t>
          </a:r>
          <a:r>
            <a:rPr lang="en-US" sz="1400" b="1" kern="1200" dirty="0" smtClean="0"/>
            <a:t>cost</a:t>
          </a:r>
          <a:r>
            <a:rPr lang="en-US" sz="1400" b="0" kern="1200" dirty="0" smtClean="0"/>
            <a:t> </a:t>
          </a:r>
          <a:r>
            <a:rPr lang="en-US" sz="1400" kern="1200" dirty="0" smtClean="0"/>
            <a:t>a lot.</a:t>
          </a:r>
          <a:endParaRPr lang="es-ES" sz="1400" kern="1200" dirty="0" smtClean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400" kern="1200" dirty="0" smtClean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Heredia’s team </a:t>
          </a:r>
          <a:r>
            <a:rPr lang="en-US" sz="1400" b="1" kern="1200" dirty="0" smtClean="0"/>
            <a:t>put </a:t>
          </a:r>
          <a:r>
            <a:rPr lang="en-US" sz="1400" kern="1200" dirty="0" err="1" smtClean="0"/>
            <a:t>Saprissa</a:t>
          </a:r>
          <a:r>
            <a:rPr lang="en-US" sz="1400" kern="1200" dirty="0" smtClean="0"/>
            <a:t> in a bad position last night.</a:t>
          </a:r>
          <a:endParaRPr lang="es-E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kern="1200" dirty="0" smtClean="0"/>
            <a:t>Someone </a:t>
          </a:r>
          <a:r>
            <a:rPr lang="en-US" sz="1400" b="1" kern="1200" dirty="0" smtClean="0"/>
            <a:t>set </a:t>
          </a:r>
          <a:r>
            <a:rPr lang="en-US" sz="1400" b="0" kern="1200" dirty="0" smtClean="0"/>
            <a:t>the wrong score last night..</a:t>
          </a:r>
          <a:endParaRPr lang="es-ES" sz="1400" b="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Victor </a:t>
          </a:r>
          <a:r>
            <a:rPr lang="en-US" sz="1400" kern="1200" dirty="0" err="1" smtClean="0"/>
            <a:t>Núñez</a:t>
          </a:r>
          <a:r>
            <a:rPr lang="en-US" sz="1400" kern="1200" dirty="0" smtClean="0"/>
            <a:t> </a:t>
          </a:r>
          <a:r>
            <a:rPr lang="en-US" sz="1400" b="1" kern="1200" dirty="0" smtClean="0"/>
            <a:t>cut</a:t>
          </a:r>
          <a:r>
            <a:rPr lang="en-US" sz="1400" kern="1200" dirty="0" smtClean="0"/>
            <a:t> </a:t>
          </a:r>
          <a:r>
            <a:rPr lang="en-US" sz="1400" kern="1200" dirty="0" smtClean="0"/>
            <a:t> all </a:t>
          </a:r>
          <a:r>
            <a:rPr lang="en-US" sz="1400" kern="1200" dirty="0" smtClean="0"/>
            <a:t>the goal possibilities for </a:t>
          </a:r>
          <a:r>
            <a:rPr lang="en-US" sz="1400" kern="1200" dirty="0" err="1" smtClean="0"/>
            <a:t>Saprissa</a:t>
          </a:r>
          <a:r>
            <a:rPr lang="en-US" sz="1400" kern="1200" dirty="0" smtClean="0"/>
            <a:t>.</a:t>
          </a:r>
          <a:endParaRPr lang="es-E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Three goals really </a:t>
          </a:r>
          <a:r>
            <a:rPr lang="en-US" sz="1400" b="1" kern="1200" dirty="0" smtClean="0"/>
            <a:t>hurt</a:t>
          </a:r>
          <a:r>
            <a:rPr lang="en-US" sz="1400" kern="1200" dirty="0" smtClean="0"/>
            <a:t> </a:t>
          </a:r>
          <a:r>
            <a:rPr lang="en-US" sz="1400" kern="1200" dirty="0" smtClean="0"/>
            <a:t> the </a:t>
          </a:r>
          <a:r>
            <a:rPr lang="en-US" sz="1400" kern="1200" dirty="0" err="1" smtClean="0"/>
            <a:t>Saprissistas</a:t>
          </a:r>
          <a:r>
            <a:rPr lang="en-US" sz="1400" kern="1200" dirty="0" smtClean="0"/>
            <a:t>’ self-esteem.</a:t>
          </a:r>
          <a:endParaRPr lang="es-ES" sz="14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200" kern="1200" dirty="0"/>
        </a:p>
      </dsp:txBody>
      <dsp:txXfrm>
        <a:off x="7069" y="364468"/>
        <a:ext cx="2559673" cy="4436131"/>
      </dsp:txXfrm>
    </dsp:sp>
    <dsp:sp modelId="{B065A285-C8CA-4924-B712-EA1B3F3087A1}">
      <dsp:nvSpPr>
        <dsp:cNvPr id="0" name=""/>
        <dsp:cNvSpPr/>
      </dsp:nvSpPr>
      <dsp:spPr>
        <a:xfrm>
          <a:off x="3047988" y="-152398"/>
          <a:ext cx="2562176" cy="3644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Category #2</a:t>
          </a:r>
          <a:endParaRPr lang="es-ES" sz="1600" b="1" kern="1200" dirty="0"/>
        </a:p>
      </dsp:txBody>
      <dsp:txXfrm>
        <a:off x="3047988" y="-152398"/>
        <a:ext cx="2562176" cy="364468"/>
      </dsp:txXfrm>
    </dsp:sp>
    <dsp:sp modelId="{1A085BAA-E4F4-416C-BA7C-0E0FD7A2BDE3}">
      <dsp:nvSpPr>
        <dsp:cNvPr id="0" name=""/>
        <dsp:cNvSpPr/>
      </dsp:nvSpPr>
      <dsp:spPr>
        <a:xfrm>
          <a:off x="2971802" y="182234"/>
          <a:ext cx="2753442" cy="4800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7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0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1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The game </a:t>
          </a:r>
          <a:r>
            <a:rPr lang="en-US" sz="1400" b="1" kern="1200" dirty="0" smtClean="0"/>
            <a:t>began</a:t>
          </a:r>
          <a:r>
            <a:rPr lang="en-US" sz="1400" kern="1200" dirty="0" smtClean="0"/>
            <a:t> at 8:00pm.</a:t>
          </a:r>
          <a:endParaRPr lang="es-E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The amount of goals scored unto </a:t>
          </a:r>
          <a:r>
            <a:rPr lang="en-US" sz="1400" kern="1200" dirty="0" err="1" smtClean="0"/>
            <a:t>Saprissa</a:t>
          </a:r>
          <a:r>
            <a:rPr lang="en-US" sz="1400" kern="1200" dirty="0" smtClean="0"/>
            <a:t> </a:t>
          </a:r>
          <a:r>
            <a:rPr lang="en-US" sz="1400" b="1" kern="1200" dirty="0" smtClean="0"/>
            <a:t>broke</a:t>
          </a:r>
          <a:r>
            <a:rPr lang="en-US" sz="1400" kern="1200" dirty="0" smtClean="0"/>
            <a:t> my heart.</a:t>
          </a:r>
          <a:endParaRPr lang="es-E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.Coach Watson </a:t>
          </a:r>
          <a:r>
            <a:rPr lang="en-US" sz="1400" b="1" kern="1200" dirty="0" smtClean="0"/>
            <a:t>spoke</a:t>
          </a:r>
          <a:r>
            <a:rPr lang="en-US" sz="1400" kern="1200" dirty="0" smtClean="0"/>
            <a:t>, ; but blamed no players.</a:t>
          </a:r>
          <a:endParaRPr lang="es-E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The team </a:t>
          </a:r>
          <a:r>
            <a:rPr lang="en-US" sz="1400" b="1" kern="1200" dirty="0" smtClean="0"/>
            <a:t>won</a:t>
          </a:r>
          <a:r>
            <a:rPr lang="en-US" sz="1400" kern="1200" dirty="0" smtClean="0"/>
            <a:t>.; but did not convince.</a:t>
          </a:r>
          <a:endParaRPr lang="es-E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Fans </a:t>
          </a:r>
          <a:r>
            <a:rPr lang="en-US" sz="1400" b="1" kern="1200" dirty="0" smtClean="0"/>
            <a:t>got </a:t>
          </a:r>
          <a:r>
            <a:rPr lang="en-US" sz="1400" kern="1200" dirty="0" smtClean="0"/>
            <a:t>angry with Dave last Wednesday.</a:t>
          </a:r>
          <a:endParaRPr lang="es-E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After the game they </a:t>
          </a:r>
          <a:r>
            <a:rPr lang="en-US" sz="1400" b="1" kern="1200" dirty="0" smtClean="0"/>
            <a:t>held</a:t>
          </a:r>
          <a:r>
            <a:rPr lang="en-US" sz="1400" kern="1200" dirty="0" smtClean="0"/>
            <a:t> a press conference with Heredia and </a:t>
          </a:r>
          <a:r>
            <a:rPr lang="en-US" sz="1400" kern="1200" dirty="0" err="1" smtClean="0"/>
            <a:t>Saprissa’s</a:t>
          </a:r>
          <a:r>
            <a:rPr lang="en-US" sz="1400" kern="1200" dirty="0" smtClean="0"/>
            <a:t>  </a:t>
          </a:r>
          <a:r>
            <a:rPr lang="en-US" sz="1400" kern="1200" dirty="0" err="1" smtClean="0"/>
            <a:t>trainner</a:t>
          </a:r>
          <a:r>
            <a:rPr lang="en-US" sz="1400" kern="1200" dirty="0" smtClean="0"/>
            <a:t>.</a:t>
          </a:r>
          <a:endParaRPr lang="es-ES" sz="14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1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000" kern="1200" dirty="0"/>
        </a:p>
      </dsp:txBody>
      <dsp:txXfrm>
        <a:off x="2971802" y="182234"/>
        <a:ext cx="2753442" cy="4800600"/>
      </dsp:txXfrm>
    </dsp:sp>
    <dsp:sp modelId="{EA2C7F88-15F5-4F49-BB31-FC9A5910AECA}">
      <dsp:nvSpPr>
        <dsp:cNvPr id="0" name=""/>
        <dsp:cNvSpPr/>
      </dsp:nvSpPr>
      <dsp:spPr>
        <a:xfrm>
          <a:off x="6040375" y="0"/>
          <a:ext cx="2559673" cy="3644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Category #3</a:t>
          </a:r>
          <a:endParaRPr lang="es-ES" sz="1600" b="1" kern="1200" dirty="0"/>
        </a:p>
      </dsp:txBody>
      <dsp:txXfrm>
        <a:off x="6040375" y="0"/>
        <a:ext cx="2559673" cy="364468"/>
      </dsp:txXfrm>
    </dsp:sp>
    <dsp:sp modelId="{6E581208-B620-4EBC-B81C-A4E3C65619D6}">
      <dsp:nvSpPr>
        <dsp:cNvPr id="0" name=""/>
        <dsp:cNvSpPr/>
      </dsp:nvSpPr>
      <dsp:spPr>
        <a:xfrm>
          <a:off x="6040375" y="364468"/>
          <a:ext cx="2559673" cy="443613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9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The players </a:t>
          </a:r>
          <a:r>
            <a:rPr lang="en-US" sz="1400" b="1" kern="1200" dirty="0" smtClean="0"/>
            <a:t>sent</a:t>
          </a:r>
          <a:r>
            <a:rPr lang="en-US" sz="1400" kern="1200" dirty="0" smtClean="0"/>
            <a:t> positive messages to their fans.</a:t>
          </a:r>
          <a:endParaRPr lang="es-E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An </a:t>
          </a:r>
          <a:r>
            <a:rPr lang="en-US" sz="1400" kern="1200" dirty="0" err="1" smtClean="0"/>
            <a:t>Heredian</a:t>
          </a:r>
          <a:r>
            <a:rPr lang="en-US" sz="1400" kern="1200" dirty="0" smtClean="0"/>
            <a:t> fan said” The team </a:t>
          </a:r>
          <a:r>
            <a:rPr lang="en-US" sz="1400" b="1" kern="1200" dirty="0" smtClean="0"/>
            <a:t>made</a:t>
          </a:r>
          <a:r>
            <a:rPr lang="en-US" sz="1400" kern="1200" dirty="0" smtClean="0"/>
            <a:t>  us happy.”</a:t>
          </a:r>
          <a:endParaRPr lang="es-E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Both teams’ players </a:t>
          </a:r>
          <a:r>
            <a:rPr lang="en-US" sz="1400" b="1" kern="1200" dirty="0" smtClean="0"/>
            <a:t>had</a:t>
          </a:r>
          <a:r>
            <a:rPr lang="en-US" sz="1400" kern="1200" dirty="0" smtClean="0"/>
            <a:t> to train very hard to get to the finals.</a:t>
          </a:r>
          <a:endParaRPr lang="es-E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Lots of people </a:t>
          </a:r>
          <a:r>
            <a:rPr lang="en-US" sz="1400" b="1" kern="1200" dirty="0" smtClean="0"/>
            <a:t>ate</a:t>
          </a:r>
          <a:r>
            <a:rPr lang="en-US" sz="1400" kern="1200" dirty="0" smtClean="0"/>
            <a:t> junk food while watching the game.</a:t>
          </a:r>
          <a:endParaRPr lang="es-E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Many fans </a:t>
          </a:r>
          <a:r>
            <a:rPr lang="en-US" sz="1400" b="1" kern="1200" dirty="0" smtClean="0"/>
            <a:t>took</a:t>
          </a:r>
          <a:r>
            <a:rPr lang="en-US" sz="1400" kern="1200" dirty="0" smtClean="0"/>
            <a:t> pictures of their favorite players last night.</a:t>
          </a:r>
          <a:endParaRPr lang="es-E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Fortunately, nothing </a:t>
          </a:r>
          <a:r>
            <a:rPr lang="en-US" sz="1400" b="1" kern="1200" dirty="0" smtClean="0"/>
            <a:t>went</a:t>
          </a:r>
          <a:r>
            <a:rPr lang="en-US" sz="1400" kern="1200" dirty="0" smtClean="0"/>
            <a:t> wrong after the game between the fans.</a:t>
          </a:r>
          <a:endParaRPr lang="es-E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4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2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900" kern="1200" dirty="0"/>
        </a:p>
      </dsp:txBody>
      <dsp:txXfrm>
        <a:off x="6040375" y="364468"/>
        <a:ext cx="2559673" cy="443613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5EA448-9AD8-4C6C-B86A-4A7EDEBEC789}">
      <dsp:nvSpPr>
        <dsp:cNvPr id="0" name=""/>
        <dsp:cNvSpPr/>
      </dsp:nvSpPr>
      <dsp:spPr>
        <a:xfrm>
          <a:off x="1730351" y="2459831"/>
          <a:ext cx="537735" cy="20492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8867" y="0"/>
              </a:lnTo>
              <a:lnTo>
                <a:pt x="268867" y="2049298"/>
              </a:lnTo>
              <a:lnTo>
                <a:pt x="537735" y="204929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800" kern="1200"/>
        </a:p>
      </dsp:txBody>
      <dsp:txXfrm>
        <a:off x="1946252" y="3431513"/>
        <a:ext cx="105933" cy="105933"/>
      </dsp:txXfrm>
    </dsp:sp>
    <dsp:sp modelId="{82F4C7CF-D781-4801-87EB-479966948678}">
      <dsp:nvSpPr>
        <dsp:cNvPr id="0" name=""/>
        <dsp:cNvSpPr/>
      </dsp:nvSpPr>
      <dsp:spPr>
        <a:xfrm>
          <a:off x="1730351" y="2459831"/>
          <a:ext cx="537735" cy="10246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8867" y="0"/>
              </a:lnTo>
              <a:lnTo>
                <a:pt x="268867" y="1024649"/>
              </a:lnTo>
              <a:lnTo>
                <a:pt x="537735" y="102464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1970290" y="2943226"/>
        <a:ext cx="57859" cy="57859"/>
      </dsp:txXfrm>
    </dsp:sp>
    <dsp:sp modelId="{3A3DD95A-B3AA-478C-ABA4-7879E91A2401}">
      <dsp:nvSpPr>
        <dsp:cNvPr id="0" name=""/>
        <dsp:cNvSpPr/>
      </dsp:nvSpPr>
      <dsp:spPr>
        <a:xfrm>
          <a:off x="1730351" y="2414111"/>
          <a:ext cx="53773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37735" y="457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1985776" y="2446387"/>
        <a:ext cx="26886" cy="26886"/>
      </dsp:txXfrm>
    </dsp:sp>
    <dsp:sp modelId="{31FD4217-41B9-4D32-9158-42D67FFC32CE}">
      <dsp:nvSpPr>
        <dsp:cNvPr id="0" name=""/>
        <dsp:cNvSpPr/>
      </dsp:nvSpPr>
      <dsp:spPr>
        <a:xfrm>
          <a:off x="1730351" y="1435181"/>
          <a:ext cx="537735" cy="1024649"/>
        </a:xfrm>
        <a:custGeom>
          <a:avLst/>
          <a:gdLst/>
          <a:ahLst/>
          <a:cxnLst/>
          <a:rect l="0" t="0" r="0" b="0"/>
          <a:pathLst>
            <a:path>
              <a:moveTo>
                <a:pt x="0" y="1024649"/>
              </a:moveTo>
              <a:lnTo>
                <a:pt x="268867" y="1024649"/>
              </a:lnTo>
              <a:lnTo>
                <a:pt x="268867" y="0"/>
              </a:lnTo>
              <a:lnTo>
                <a:pt x="537735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1970290" y="1918576"/>
        <a:ext cx="57859" cy="57859"/>
      </dsp:txXfrm>
    </dsp:sp>
    <dsp:sp modelId="{E02D260D-AF12-4687-B0EA-A28CD8C8730C}">
      <dsp:nvSpPr>
        <dsp:cNvPr id="0" name=""/>
        <dsp:cNvSpPr/>
      </dsp:nvSpPr>
      <dsp:spPr>
        <a:xfrm>
          <a:off x="1730351" y="410532"/>
          <a:ext cx="537735" cy="2049298"/>
        </a:xfrm>
        <a:custGeom>
          <a:avLst/>
          <a:gdLst/>
          <a:ahLst/>
          <a:cxnLst/>
          <a:rect l="0" t="0" r="0" b="0"/>
          <a:pathLst>
            <a:path>
              <a:moveTo>
                <a:pt x="0" y="2049298"/>
              </a:moveTo>
              <a:lnTo>
                <a:pt x="268867" y="2049298"/>
              </a:lnTo>
              <a:lnTo>
                <a:pt x="268867" y="0"/>
              </a:lnTo>
              <a:lnTo>
                <a:pt x="537735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800" kern="1200"/>
        </a:p>
      </dsp:txBody>
      <dsp:txXfrm>
        <a:off x="1946252" y="1382214"/>
        <a:ext cx="105933" cy="105933"/>
      </dsp:txXfrm>
    </dsp:sp>
    <dsp:sp modelId="{950233A6-0DEB-4CEA-AC6F-C801D24CB4F4}">
      <dsp:nvSpPr>
        <dsp:cNvPr id="0" name=""/>
        <dsp:cNvSpPr/>
      </dsp:nvSpPr>
      <dsp:spPr>
        <a:xfrm rot="16200000">
          <a:off x="-836664" y="2049971"/>
          <a:ext cx="4314312" cy="8197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Irregular Verbs with more than one past form</a:t>
          </a:r>
          <a:endParaRPr lang="es-ES" sz="3000" kern="1200" dirty="0"/>
        </a:p>
      </dsp:txBody>
      <dsp:txXfrm>
        <a:off x="-836664" y="2049971"/>
        <a:ext cx="4314312" cy="819719"/>
      </dsp:txXfrm>
    </dsp:sp>
    <dsp:sp modelId="{8A6DE215-A96B-406B-B961-0329E3F334A0}">
      <dsp:nvSpPr>
        <dsp:cNvPr id="0" name=""/>
        <dsp:cNvSpPr/>
      </dsp:nvSpPr>
      <dsp:spPr>
        <a:xfrm>
          <a:off x="2268087" y="672"/>
          <a:ext cx="2688679" cy="8197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Dream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dreamed/dreamt</a:t>
          </a:r>
          <a:endParaRPr lang="es-ES" sz="2500" kern="1200" dirty="0"/>
        </a:p>
      </dsp:txBody>
      <dsp:txXfrm>
        <a:off x="2268087" y="672"/>
        <a:ext cx="2688679" cy="819719"/>
      </dsp:txXfrm>
    </dsp:sp>
    <dsp:sp modelId="{00A41BA2-7AF6-46BA-BD3A-B0BF8A96B6CD}">
      <dsp:nvSpPr>
        <dsp:cNvPr id="0" name=""/>
        <dsp:cNvSpPr/>
      </dsp:nvSpPr>
      <dsp:spPr>
        <a:xfrm>
          <a:off x="2268087" y="1025321"/>
          <a:ext cx="2688679" cy="8197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Fit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fit/fitted</a:t>
          </a:r>
          <a:endParaRPr lang="es-ES" sz="2500" kern="1200" dirty="0"/>
        </a:p>
      </dsp:txBody>
      <dsp:txXfrm>
        <a:off x="2268087" y="1025321"/>
        <a:ext cx="2688679" cy="819719"/>
      </dsp:txXfrm>
    </dsp:sp>
    <dsp:sp modelId="{417238E6-828B-4EC8-AA59-5D543D4EB5E9}">
      <dsp:nvSpPr>
        <dsp:cNvPr id="0" name=""/>
        <dsp:cNvSpPr/>
      </dsp:nvSpPr>
      <dsp:spPr>
        <a:xfrm>
          <a:off x="2268087" y="2049971"/>
          <a:ext cx="2688679" cy="8197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Leap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leaped/leapt</a:t>
          </a:r>
          <a:endParaRPr lang="es-ES" sz="2500" kern="1200" dirty="0"/>
        </a:p>
      </dsp:txBody>
      <dsp:txXfrm>
        <a:off x="2268087" y="2049971"/>
        <a:ext cx="2688679" cy="819719"/>
      </dsp:txXfrm>
    </dsp:sp>
    <dsp:sp modelId="{69B73BCA-5F50-4DD6-99C4-48245B870AC3}">
      <dsp:nvSpPr>
        <dsp:cNvPr id="0" name=""/>
        <dsp:cNvSpPr/>
      </dsp:nvSpPr>
      <dsp:spPr>
        <a:xfrm>
          <a:off x="2268087" y="3074620"/>
          <a:ext cx="2688679" cy="8197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Speed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sped-/speeded</a:t>
          </a:r>
          <a:endParaRPr lang="es-ES" sz="2500" kern="1200" dirty="0"/>
        </a:p>
      </dsp:txBody>
      <dsp:txXfrm>
        <a:off x="2268087" y="3074620"/>
        <a:ext cx="2688679" cy="819719"/>
      </dsp:txXfrm>
    </dsp:sp>
    <dsp:sp modelId="{D3D880B0-4F96-4C17-BB77-942A1C6B031C}">
      <dsp:nvSpPr>
        <dsp:cNvPr id="0" name=""/>
        <dsp:cNvSpPr/>
      </dsp:nvSpPr>
      <dsp:spPr>
        <a:xfrm>
          <a:off x="2268087" y="4099269"/>
          <a:ext cx="2688679" cy="8197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Shine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Shone/shined</a:t>
          </a:r>
          <a:endParaRPr lang="es-ES" sz="2500" kern="1200" dirty="0"/>
        </a:p>
      </dsp:txBody>
      <dsp:txXfrm>
        <a:off x="2268087" y="4099269"/>
        <a:ext cx="2688679" cy="8197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E5075-9813-4635-B866-EC0F5BD05933}" type="datetimeFigureOut">
              <a:rPr lang="es-ES" smtClean="0"/>
              <a:t>25/05/2017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5BEC4-1656-4279-8C1E-D584EBCE272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E5075-9813-4635-B866-EC0F5BD05933}" type="datetimeFigureOut">
              <a:rPr lang="es-ES" smtClean="0"/>
              <a:t>25/05/2017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5BEC4-1656-4279-8C1E-D584EBCE272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E5075-9813-4635-B866-EC0F5BD05933}" type="datetimeFigureOut">
              <a:rPr lang="es-ES" smtClean="0"/>
              <a:t>25/05/2017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5BEC4-1656-4279-8C1E-D584EBCE272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E5075-9813-4635-B866-EC0F5BD05933}" type="datetimeFigureOut">
              <a:rPr lang="es-ES" smtClean="0"/>
              <a:t>25/05/2017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5BEC4-1656-4279-8C1E-D584EBCE272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E5075-9813-4635-B866-EC0F5BD05933}" type="datetimeFigureOut">
              <a:rPr lang="es-ES" smtClean="0"/>
              <a:t>25/05/2017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5BEC4-1656-4279-8C1E-D584EBCE272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E5075-9813-4635-B866-EC0F5BD05933}" type="datetimeFigureOut">
              <a:rPr lang="es-ES" smtClean="0"/>
              <a:t>25/05/2017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5BEC4-1656-4279-8C1E-D584EBCE2729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E5075-9813-4635-B866-EC0F5BD05933}" type="datetimeFigureOut">
              <a:rPr lang="es-ES" smtClean="0"/>
              <a:t>25/05/2017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5BEC4-1656-4279-8C1E-D584EBCE272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E5075-9813-4635-B866-EC0F5BD05933}" type="datetimeFigureOut">
              <a:rPr lang="es-ES" smtClean="0"/>
              <a:t>25/05/2017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5BEC4-1656-4279-8C1E-D584EBCE272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E5075-9813-4635-B866-EC0F5BD05933}" type="datetimeFigureOut">
              <a:rPr lang="es-ES" smtClean="0"/>
              <a:t>25/05/2017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5BEC4-1656-4279-8C1E-D584EBCE272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E5075-9813-4635-B866-EC0F5BD05933}" type="datetimeFigureOut">
              <a:rPr lang="es-ES" smtClean="0"/>
              <a:t>25/05/2017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685BEC4-1656-4279-8C1E-D584EBCE272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E5075-9813-4635-B866-EC0F5BD05933}" type="datetimeFigureOut">
              <a:rPr lang="es-ES" smtClean="0"/>
              <a:t>25/05/2017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5BEC4-1656-4279-8C1E-D584EBCE272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D48E5075-9813-4635-B866-EC0F5BD05933}" type="datetimeFigureOut">
              <a:rPr lang="es-ES" smtClean="0"/>
              <a:t>25/05/2017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7685BEC4-1656-4279-8C1E-D584EBCE2729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jpeg"/><Relationship Id="rId5" Type="http://schemas.openxmlformats.org/officeDocument/2006/relationships/image" Target="../media/image16.jp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2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4748" y="31955"/>
            <a:ext cx="6309852" cy="1034845"/>
          </a:xfrm>
        </p:spPr>
        <p:txBody>
          <a:bodyPr/>
          <a:lstStyle/>
          <a:p>
            <a:r>
              <a:rPr lang="en-US" sz="2800" dirty="0" smtClean="0"/>
              <a:t> Cognitive Target 1: Achievements of our national athletes</a:t>
            </a:r>
            <a:endParaRPr lang="es-ES" sz="28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106196" y="2819400"/>
            <a:ext cx="4885403" cy="3886200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n-US" sz="2000" b="1" dirty="0" smtClean="0">
                <a:latin typeface="Arial Black" pitchFamily="34" charset="0"/>
              </a:rPr>
              <a:t>Vocabulary &amp;    Grammatical Summaries </a:t>
            </a:r>
          </a:p>
          <a:p>
            <a:pPr algn="ctr"/>
            <a:endParaRPr lang="en-US" sz="2000" b="1" dirty="0" smtClean="0">
              <a:latin typeface="Arial Black" pitchFamily="34" charset="0"/>
            </a:endParaRPr>
          </a:p>
          <a:p>
            <a:pPr algn="ctr"/>
            <a:endParaRPr lang="en-US" sz="2000" b="1" dirty="0" smtClean="0">
              <a:latin typeface="Arial Black" pitchFamily="34" charset="0"/>
            </a:endParaRPr>
          </a:p>
          <a:p>
            <a:pPr algn="ctr"/>
            <a:endParaRPr lang="en-US" sz="2000" b="1" dirty="0">
              <a:latin typeface="Arial Black" pitchFamily="34" charset="0"/>
            </a:endParaRPr>
          </a:p>
          <a:p>
            <a:pPr algn="ctr"/>
            <a:endParaRPr lang="en-US" sz="2000" b="1" dirty="0" smtClean="0">
              <a:latin typeface="Arial Black" pitchFamily="34" charset="0"/>
            </a:endParaRPr>
          </a:p>
          <a:p>
            <a:pPr algn="ctr"/>
            <a:endParaRPr lang="en-US" sz="2000" b="1" dirty="0">
              <a:latin typeface="Arial Black" pitchFamily="34" charset="0"/>
            </a:endParaRPr>
          </a:p>
          <a:p>
            <a:pPr algn="ctr"/>
            <a:endParaRPr lang="en-US" sz="2000" b="1" dirty="0" smtClean="0">
              <a:latin typeface="Arial Black" pitchFamily="34" charset="0"/>
            </a:endParaRPr>
          </a:p>
          <a:p>
            <a:pPr algn="ctr"/>
            <a:endParaRPr lang="en-US" sz="2000" b="1" dirty="0">
              <a:latin typeface="Arial Black" pitchFamily="34" charset="0"/>
            </a:endParaRPr>
          </a:p>
          <a:p>
            <a:pPr algn="ctr"/>
            <a:r>
              <a:rPr lang="en-US" sz="2000" b="1" dirty="0" smtClean="0">
                <a:latin typeface="Arial Black" pitchFamily="34" charset="0"/>
              </a:rPr>
              <a:t> </a:t>
            </a:r>
            <a:r>
              <a:rPr lang="en-US" sz="2000" b="1" dirty="0" smtClean="0">
                <a:latin typeface="Arial Black" pitchFamily="34" charset="0"/>
              </a:rPr>
              <a:t>based on </a:t>
            </a:r>
            <a:r>
              <a:rPr lang="en-US" sz="2000" b="1" dirty="0" smtClean="0">
                <a:latin typeface="Arial Black" pitchFamily="34" charset="0"/>
              </a:rPr>
              <a:t>Contents </a:t>
            </a:r>
            <a:r>
              <a:rPr lang="en-US" sz="2000" b="1" dirty="0" smtClean="0">
                <a:latin typeface="Arial Black" pitchFamily="34" charset="0"/>
              </a:rPr>
              <a:t>given by MEP for “</a:t>
            </a:r>
            <a:r>
              <a:rPr lang="en-US" sz="2000" b="1" dirty="0" err="1" smtClean="0">
                <a:latin typeface="Arial Black" pitchFamily="34" charset="0"/>
              </a:rPr>
              <a:t>Bachillerato</a:t>
            </a:r>
            <a:r>
              <a:rPr lang="en-US" sz="2000" b="1" dirty="0" smtClean="0">
                <a:latin typeface="Arial Black" pitchFamily="34" charset="0"/>
              </a:rPr>
              <a:t> a </a:t>
            </a:r>
            <a:r>
              <a:rPr lang="en-US" sz="2000" b="1" dirty="0" err="1" smtClean="0">
                <a:latin typeface="Arial Black" pitchFamily="34" charset="0"/>
              </a:rPr>
              <a:t>tu</a:t>
            </a:r>
            <a:r>
              <a:rPr lang="en-US" sz="2000" b="1" dirty="0" smtClean="0">
                <a:latin typeface="Arial Black" pitchFamily="34" charset="0"/>
              </a:rPr>
              <a:t> </a:t>
            </a:r>
            <a:r>
              <a:rPr lang="en-US" sz="2000" b="1" dirty="0" err="1" smtClean="0">
                <a:latin typeface="Arial Black" pitchFamily="34" charset="0"/>
              </a:rPr>
              <a:t>Medida</a:t>
            </a:r>
            <a:r>
              <a:rPr lang="en-US" sz="2000" b="1" dirty="0" smtClean="0">
                <a:latin typeface="Arial Black" pitchFamily="34" charset="0"/>
              </a:rPr>
              <a:t>” </a:t>
            </a:r>
            <a:r>
              <a:rPr lang="en-US" sz="2000" b="1" dirty="0" err="1" smtClean="0">
                <a:latin typeface="Arial Black" pitchFamily="34" charset="0"/>
              </a:rPr>
              <a:t>EnglishTesting</a:t>
            </a:r>
            <a:endParaRPr lang="es-ES" sz="2000" b="1" dirty="0">
              <a:latin typeface="Arial Black" pitchFamily="34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3063">
            <a:off x="2819400" y="1207004"/>
            <a:ext cx="1143000" cy="121023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64013">
            <a:off x="1518525" y="2817292"/>
            <a:ext cx="1676400" cy="1364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99168">
            <a:off x="304800" y="1600200"/>
            <a:ext cx="1372649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219" y="3414363"/>
            <a:ext cx="3529781" cy="1856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796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152400"/>
            <a:ext cx="7315200" cy="381000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n-US" dirty="0" smtClean="0"/>
              <a:t>Vocabulary 1</a:t>
            </a:r>
            <a:endParaRPr lang="es-ES" dirty="0"/>
          </a:p>
        </p:txBody>
      </p:sp>
      <p:pic>
        <p:nvPicPr>
          <p:cNvPr id="9" name="8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609600"/>
            <a:ext cx="6858000" cy="4419600"/>
          </a:xfrm>
        </p:spPr>
      </p:pic>
      <p:sp>
        <p:nvSpPr>
          <p:cNvPr id="10" name="9 CuadroTexto"/>
          <p:cNvSpPr txBox="1"/>
          <p:nvPr/>
        </p:nvSpPr>
        <p:spPr>
          <a:xfrm>
            <a:off x="57764" y="5140713"/>
            <a:ext cx="8915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Goalkeeper       </a:t>
            </a:r>
            <a:r>
              <a:rPr lang="en-US" dirty="0" smtClean="0"/>
              <a:t>Defender         </a:t>
            </a:r>
            <a:r>
              <a:rPr lang="en-US" dirty="0" smtClean="0"/>
              <a:t>Midfielder             </a:t>
            </a:r>
            <a:r>
              <a:rPr lang="en-US" dirty="0" smtClean="0"/>
              <a:t> </a:t>
            </a:r>
            <a:r>
              <a:rPr lang="en-US" dirty="0" smtClean="0"/>
              <a:t>Forward          Coach/trainer</a:t>
            </a:r>
          </a:p>
          <a:p>
            <a:endParaRPr lang="en-US" dirty="0"/>
          </a:p>
          <a:p>
            <a:r>
              <a:rPr lang="en-US" dirty="0" smtClean="0"/>
              <a:t>                              </a:t>
            </a:r>
          </a:p>
          <a:p>
            <a:r>
              <a:rPr lang="en-US" dirty="0" smtClean="0"/>
              <a:t>    </a:t>
            </a:r>
            <a:endParaRPr lang="en-US" dirty="0"/>
          </a:p>
          <a:p>
            <a:r>
              <a:rPr lang="en-US" dirty="0" smtClean="0"/>
              <a:t>    Solo              </a:t>
            </a:r>
            <a:r>
              <a:rPr lang="en-US" dirty="0" err="1" smtClean="0"/>
              <a:t>Salvatierra</a:t>
            </a:r>
            <a:r>
              <a:rPr lang="en-US" dirty="0" smtClean="0"/>
              <a:t>          </a:t>
            </a:r>
            <a:r>
              <a:rPr lang="en-US" dirty="0" err="1" smtClean="0"/>
              <a:t>Zidane</a:t>
            </a:r>
            <a:r>
              <a:rPr lang="en-US" dirty="0" smtClean="0"/>
              <a:t>             </a:t>
            </a:r>
            <a:r>
              <a:rPr lang="en-US" dirty="0" smtClean="0"/>
              <a:t>  </a:t>
            </a:r>
            <a:r>
              <a:rPr lang="en-US" dirty="0" err="1" smtClean="0"/>
              <a:t>Colindres</a:t>
            </a:r>
            <a:r>
              <a:rPr lang="en-US" dirty="0" smtClean="0"/>
              <a:t>               Watson</a:t>
            </a:r>
            <a:endParaRPr lang="es-E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457390"/>
            <a:ext cx="1143000" cy="862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677" y="5457390"/>
            <a:ext cx="990600" cy="808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5470359"/>
            <a:ext cx="838199" cy="783846"/>
          </a:xfrm>
          <a:prstGeom prst="rect">
            <a:avLst/>
          </a:prstGeom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938" y="5448502"/>
            <a:ext cx="779462" cy="848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60" y="5457390"/>
            <a:ext cx="809785" cy="809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786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38200" y="27039"/>
            <a:ext cx="7520940" cy="548640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n-US" dirty="0" smtClean="0"/>
              <a:t>Vocabulary 2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2960" y="609600"/>
            <a:ext cx="7520940" cy="4343400"/>
          </a:xfrm>
        </p:spPr>
        <p:txBody>
          <a:bodyPr/>
          <a:lstStyle/>
          <a:p>
            <a:r>
              <a:rPr lang="en-US" dirty="0" smtClean="0"/>
              <a:t>                      </a:t>
            </a:r>
            <a:endParaRPr lang="es-E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491" y="738532"/>
            <a:ext cx="1067609" cy="800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420" y="740222"/>
            <a:ext cx="1278803" cy="1025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2 Marcador de contenido"/>
          <p:cNvSpPr txBox="1">
            <a:spLocks/>
          </p:cNvSpPr>
          <p:nvPr/>
        </p:nvSpPr>
        <p:spPr>
          <a:xfrm>
            <a:off x="838200" y="609600"/>
            <a:ext cx="80772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                                          </a:t>
            </a:r>
            <a:endParaRPr lang="es-ES" dirty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940687"/>
            <a:ext cx="1089513" cy="825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491" y="2209800"/>
            <a:ext cx="1273629" cy="685800"/>
          </a:xfrm>
          <a:prstGeom prst="rect">
            <a:avLst/>
          </a:prstGeom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895887"/>
            <a:ext cx="70012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491" y="3303131"/>
            <a:ext cx="1066800" cy="881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944" y="1774671"/>
            <a:ext cx="1225304" cy="1310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670" y="2090328"/>
            <a:ext cx="1074385" cy="1109420"/>
          </a:xfrm>
          <a:prstGeom prst="rect">
            <a:avLst/>
          </a:prstGeom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575" y="3505200"/>
            <a:ext cx="1417095" cy="943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926" y="2299872"/>
            <a:ext cx="1047750" cy="78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553" y="3638271"/>
            <a:ext cx="1125908" cy="792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3347489" y="5257800"/>
            <a:ext cx="42358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</a:t>
            </a:r>
            <a:r>
              <a:rPr lang="en-US" dirty="0" smtClean="0"/>
              <a:t>emale-gold medal-reach-career-notable-compete-athlete-swimmer-start-before-after-retire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058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38200" y="76200"/>
            <a:ext cx="7520940" cy="548640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n-US" dirty="0" smtClean="0"/>
              <a:t>Simple Past Tense of Verb “Be”</a:t>
            </a:r>
            <a:endParaRPr lang="es-E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6332237"/>
              </p:ext>
            </p:extLst>
          </p:nvPr>
        </p:nvGraphicFramePr>
        <p:xfrm>
          <a:off x="822325" y="762000"/>
          <a:ext cx="7521575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2667000" y="5257800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 simple present</a:t>
            </a:r>
            <a:endParaRPr lang="es-ES" dirty="0"/>
          </a:p>
        </p:txBody>
      </p:sp>
      <p:sp>
        <p:nvSpPr>
          <p:cNvPr id="6" name="5 Conector"/>
          <p:cNvSpPr/>
          <p:nvPr/>
        </p:nvSpPr>
        <p:spPr>
          <a:xfrm>
            <a:off x="4724400" y="5099270"/>
            <a:ext cx="914400" cy="84986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am-are</a:t>
            </a:r>
          </a:p>
          <a:p>
            <a:pPr algn="ctr"/>
            <a:r>
              <a:rPr lang="en-US" dirty="0" smtClean="0"/>
              <a:t>is </a:t>
            </a:r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3276600" y="6214889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     Be simple past</a:t>
            </a:r>
            <a:endParaRPr lang="es-ES" dirty="0"/>
          </a:p>
        </p:txBody>
      </p:sp>
      <p:sp>
        <p:nvSpPr>
          <p:cNvPr id="8" name="7 Conector"/>
          <p:cNvSpPr/>
          <p:nvPr/>
        </p:nvSpPr>
        <p:spPr>
          <a:xfrm>
            <a:off x="6096000" y="5949138"/>
            <a:ext cx="990600" cy="756462"/>
          </a:xfrm>
          <a:prstGeom prst="flowChartConnecto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</a:t>
            </a:r>
            <a:r>
              <a:rPr lang="en-US" dirty="0" smtClean="0"/>
              <a:t>as</a:t>
            </a:r>
          </a:p>
          <a:p>
            <a:pPr algn="ctr"/>
            <a:r>
              <a:rPr lang="en-US" dirty="0" smtClean="0"/>
              <a:t>were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8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3400" y="76200"/>
            <a:ext cx="7924800" cy="457200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US" dirty="0" smtClean="0"/>
              <a:t>Simple past Regular Verbs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48071" y="674132"/>
            <a:ext cx="7581900" cy="4114800"/>
          </a:xfrm>
        </p:spPr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Regular  verbs  form their past tense by adding “</a:t>
            </a:r>
            <a:r>
              <a:rPr lang="en-US" dirty="0" err="1" smtClean="0">
                <a:latin typeface="Comic Sans MS" pitchFamily="66" charset="0"/>
              </a:rPr>
              <a:t>ed</a:t>
            </a:r>
            <a:r>
              <a:rPr lang="en-US" dirty="0" smtClean="0">
                <a:latin typeface="Comic Sans MS" pitchFamily="66" charset="0"/>
              </a:rPr>
              <a:t>” at the end of the basic verb. Examples:</a:t>
            </a:r>
            <a:endParaRPr lang="es-ES" dirty="0">
              <a:latin typeface="Comic Sans MS" pitchFamily="66" charset="0"/>
            </a:endParaRP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3613727919"/>
              </p:ext>
            </p:extLst>
          </p:nvPr>
        </p:nvGraphicFramePr>
        <p:xfrm>
          <a:off x="-457200" y="1447800"/>
          <a:ext cx="5105400" cy="515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7" name="6 Conector recto de flecha"/>
          <p:cNvCxnSpPr/>
          <p:nvPr/>
        </p:nvCxnSpPr>
        <p:spPr>
          <a:xfrm>
            <a:off x="3886200" y="1752600"/>
            <a:ext cx="533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CuadroTexto"/>
          <p:cNvSpPr txBox="1"/>
          <p:nvPr/>
        </p:nvSpPr>
        <p:spPr>
          <a:xfrm>
            <a:off x="4426974" y="1567934"/>
            <a:ext cx="4336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She </a:t>
            </a:r>
            <a:r>
              <a:rPr lang="en-US" u="sng" dirty="0" smtClean="0"/>
              <a:t>amazed</a:t>
            </a:r>
            <a:r>
              <a:rPr lang="en-US" dirty="0" smtClean="0"/>
              <a:t> us at the yoga presentation. </a:t>
            </a:r>
            <a:endParaRPr lang="es-ES" dirty="0"/>
          </a:p>
        </p:txBody>
      </p:sp>
      <p:cxnSp>
        <p:nvCxnSpPr>
          <p:cNvPr id="15" name="14 Conector recto de flecha"/>
          <p:cNvCxnSpPr/>
          <p:nvPr/>
        </p:nvCxnSpPr>
        <p:spPr>
          <a:xfrm>
            <a:off x="3886200" y="2529660"/>
            <a:ext cx="533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172432"/>
            <a:ext cx="615950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650" y="3886200"/>
            <a:ext cx="615950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389" y="4648200"/>
            <a:ext cx="615950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3962" y="5477284"/>
            <a:ext cx="615950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15 CuadroTexto"/>
          <p:cNvSpPr txBox="1"/>
          <p:nvPr/>
        </p:nvSpPr>
        <p:spPr>
          <a:xfrm>
            <a:off x="4477262" y="2344994"/>
            <a:ext cx="4455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 </a:t>
            </a:r>
            <a:r>
              <a:rPr lang="en-US" u="sng" dirty="0" smtClean="0"/>
              <a:t>opened </a:t>
            </a:r>
            <a:r>
              <a:rPr lang="en-US" dirty="0" smtClean="0"/>
              <a:t>the door for us.</a:t>
            </a:r>
            <a:endParaRPr lang="es-ES" dirty="0"/>
          </a:p>
        </p:txBody>
      </p:sp>
      <p:sp>
        <p:nvSpPr>
          <p:cNvPr id="21" name="20 CuadroTexto"/>
          <p:cNvSpPr txBox="1"/>
          <p:nvPr/>
        </p:nvSpPr>
        <p:spPr>
          <a:xfrm>
            <a:off x="4398347" y="3063560"/>
            <a:ext cx="4505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They entered in the 10 km race.</a:t>
            </a:r>
            <a:endParaRPr lang="es-ES" dirty="0"/>
          </a:p>
        </p:txBody>
      </p:sp>
      <p:sp>
        <p:nvSpPr>
          <p:cNvPr id="17" name="16 CuadroTexto"/>
          <p:cNvSpPr txBox="1"/>
          <p:nvPr/>
        </p:nvSpPr>
        <p:spPr>
          <a:xfrm>
            <a:off x="4379912" y="3574575"/>
            <a:ext cx="44301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Hernán</a:t>
            </a:r>
            <a:r>
              <a:rPr lang="en-US" dirty="0" smtClean="0"/>
              <a:t> showed his good skills in last night’s game..</a:t>
            </a:r>
            <a:endParaRPr lang="es-ES" dirty="0"/>
          </a:p>
        </p:txBody>
      </p:sp>
      <p:sp>
        <p:nvSpPr>
          <p:cNvPr id="18" name="17 CuadroTexto"/>
          <p:cNvSpPr txBox="1"/>
          <p:nvPr/>
        </p:nvSpPr>
        <p:spPr>
          <a:xfrm>
            <a:off x="4426974" y="4325034"/>
            <a:ext cx="4226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 </a:t>
            </a:r>
            <a:r>
              <a:rPr lang="en-US" u="sng" dirty="0" smtClean="0"/>
              <a:t>admired</a:t>
            </a:r>
            <a:r>
              <a:rPr lang="en-US" dirty="0" smtClean="0"/>
              <a:t> players like </a:t>
            </a:r>
            <a:r>
              <a:rPr lang="en-US" dirty="0" err="1" smtClean="0"/>
              <a:t>Evaristo</a:t>
            </a:r>
            <a:r>
              <a:rPr lang="en-US" dirty="0" smtClean="0"/>
              <a:t> Coronado, Shirley Cruz and Leo </a:t>
            </a:r>
            <a:r>
              <a:rPr lang="en-US" dirty="0" err="1" smtClean="0"/>
              <a:t>Messi</a:t>
            </a:r>
            <a:r>
              <a:rPr lang="en-US" dirty="0" smtClean="0"/>
              <a:t>.</a:t>
            </a:r>
            <a:endParaRPr lang="es-ES" dirty="0"/>
          </a:p>
        </p:txBody>
      </p:sp>
      <p:sp>
        <p:nvSpPr>
          <p:cNvPr id="19" name="18 CuadroTexto"/>
          <p:cNvSpPr txBox="1"/>
          <p:nvPr/>
        </p:nvSpPr>
        <p:spPr>
          <a:xfrm>
            <a:off x="4379912" y="5163234"/>
            <a:ext cx="4223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Heredia and </a:t>
            </a:r>
            <a:r>
              <a:rPr lang="en-US" dirty="0" err="1" smtClean="0"/>
              <a:t>Saprissa</a:t>
            </a:r>
            <a:r>
              <a:rPr lang="en-US" dirty="0" smtClean="0"/>
              <a:t>  </a:t>
            </a:r>
            <a:r>
              <a:rPr lang="en-US" u="sng" dirty="0" smtClean="0"/>
              <a:t>closed</a:t>
            </a:r>
            <a:r>
              <a:rPr lang="en-US" dirty="0" smtClean="0"/>
              <a:t> one of the tournament episodes last Wednesday.</a:t>
            </a:r>
            <a:endParaRPr lang="es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3962" y="6258949"/>
            <a:ext cx="615950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4379912" y="5935783"/>
            <a:ext cx="4126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Few of </a:t>
            </a:r>
            <a:r>
              <a:rPr lang="en-US" dirty="0" err="1" smtClean="0"/>
              <a:t>Saprissa’s</a:t>
            </a:r>
            <a:r>
              <a:rPr lang="en-US" dirty="0" smtClean="0"/>
              <a:t> fans visited Heredia stadium last Wednesday.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1213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381000"/>
          </a:xfrm>
        </p:spPr>
        <p:txBody>
          <a:bodyPr/>
          <a:lstStyle/>
          <a:p>
            <a:r>
              <a:rPr lang="en-US" dirty="0" smtClean="0"/>
              <a:t>Regular verbs ending in “Y” Past tense Forms</a:t>
            </a:r>
            <a:endParaRPr lang="es-E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348885"/>
              </p:ext>
            </p:extLst>
          </p:nvPr>
        </p:nvGraphicFramePr>
        <p:xfrm>
          <a:off x="304800" y="685800"/>
          <a:ext cx="86868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5119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38200" y="34413"/>
            <a:ext cx="7520940" cy="548640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US" dirty="0" smtClean="0"/>
              <a:t>Simple Past Irregular Verbs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4800" y="685800"/>
            <a:ext cx="8534400" cy="5257800"/>
          </a:xfrm>
        </p:spPr>
        <p:txBody>
          <a:bodyPr/>
          <a:lstStyle/>
          <a:p>
            <a:r>
              <a:rPr lang="en-US" b="0" dirty="0" smtClean="0"/>
              <a:t>Irregular Verbs  in simple past may fall  into any of the following categories:</a:t>
            </a:r>
            <a:endParaRPr lang="es-ES" b="0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1655452111"/>
              </p:ext>
            </p:extLst>
          </p:nvPr>
        </p:nvGraphicFramePr>
        <p:xfrm>
          <a:off x="228600" y="1143000"/>
          <a:ext cx="86868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1637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82000" cy="381000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US" dirty="0" smtClean="0"/>
              <a:t>Some Examples of Past Tense Verb categories</a:t>
            </a:r>
            <a:endParaRPr lang="es-E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4994714"/>
              </p:ext>
            </p:extLst>
          </p:nvPr>
        </p:nvGraphicFramePr>
        <p:xfrm>
          <a:off x="304800" y="685800"/>
          <a:ext cx="86106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8709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3400" y="152400"/>
            <a:ext cx="8001000" cy="762000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US" dirty="0" smtClean="0"/>
              <a:t>One More Simple past verb category and examples</a:t>
            </a:r>
            <a:endParaRPr lang="es-E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8454221"/>
              </p:ext>
            </p:extLst>
          </p:nvPr>
        </p:nvGraphicFramePr>
        <p:xfrm>
          <a:off x="152400" y="990600"/>
          <a:ext cx="5867400" cy="4919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5257800" y="1123023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Players </a:t>
            </a:r>
            <a:r>
              <a:rPr lang="en-US" dirty="0" smtClean="0">
                <a:solidFill>
                  <a:srgbClr val="C00000"/>
                </a:solidFill>
              </a:rPr>
              <a:t>dreamed</a:t>
            </a:r>
            <a:r>
              <a:rPr lang="en-US" dirty="0" smtClean="0"/>
              <a:t> with the cup.</a:t>
            </a:r>
          </a:p>
          <a:p>
            <a:pPr marL="342900" indent="-342900">
              <a:buAutoNum type="arabicPeriod"/>
            </a:pPr>
            <a:r>
              <a:rPr lang="en-US" dirty="0" smtClean="0"/>
              <a:t>Fans </a:t>
            </a:r>
            <a:r>
              <a:rPr lang="en-US" dirty="0" smtClean="0">
                <a:solidFill>
                  <a:srgbClr val="C00000"/>
                </a:solidFill>
              </a:rPr>
              <a:t>dreamt</a:t>
            </a:r>
            <a:r>
              <a:rPr lang="en-US" dirty="0" smtClean="0"/>
              <a:t> with the cup.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5247968" y="21336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The uniforms </a:t>
            </a:r>
            <a:r>
              <a:rPr lang="en-US" dirty="0" smtClean="0">
                <a:solidFill>
                  <a:srgbClr val="C00000"/>
                </a:solidFill>
              </a:rPr>
              <a:t>fit </a:t>
            </a:r>
            <a:r>
              <a:rPr lang="en-US" dirty="0" smtClean="0"/>
              <a:t>perfectly.</a:t>
            </a:r>
          </a:p>
          <a:p>
            <a:pPr marL="342900" indent="-342900">
              <a:buAutoNum type="arabicPeriod"/>
            </a:pPr>
            <a:r>
              <a:rPr lang="en-US" dirty="0" smtClean="0"/>
              <a:t>The uniforms </a:t>
            </a:r>
            <a:r>
              <a:rPr lang="en-US" dirty="0" smtClean="0">
                <a:solidFill>
                  <a:srgbClr val="C00000"/>
                </a:solidFill>
              </a:rPr>
              <a:t>fitted</a:t>
            </a:r>
            <a:r>
              <a:rPr lang="en-US" dirty="0" smtClean="0"/>
              <a:t> perfectly.</a:t>
            </a:r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5247968" y="30480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err="1" smtClean="0"/>
              <a:t>Colindres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C00000"/>
                </a:solidFill>
              </a:rPr>
              <a:t>leaped</a:t>
            </a:r>
            <a:r>
              <a:rPr lang="en-US" dirty="0" smtClean="0"/>
              <a:t> after a kick.</a:t>
            </a:r>
          </a:p>
          <a:p>
            <a:pPr marL="342900" indent="-342900">
              <a:buAutoNum type="arabicPeriod"/>
            </a:pPr>
            <a:r>
              <a:rPr lang="en-US" dirty="0" err="1" smtClean="0"/>
              <a:t>Colindres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C00000"/>
                </a:solidFill>
              </a:rPr>
              <a:t>leapt</a:t>
            </a:r>
            <a:r>
              <a:rPr lang="en-US" dirty="0" smtClean="0"/>
              <a:t> after a kick.</a:t>
            </a:r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5216013" y="3962400"/>
            <a:ext cx="37436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err="1" smtClean="0"/>
              <a:t>Myrie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C00000"/>
                </a:solidFill>
              </a:rPr>
              <a:t>sped</a:t>
            </a:r>
            <a:r>
              <a:rPr lang="en-US" dirty="0" smtClean="0"/>
              <a:t>, but unsuccessfully.</a:t>
            </a:r>
          </a:p>
          <a:p>
            <a:pPr marL="342900" indent="-342900">
              <a:buAutoNum type="arabicPeriod"/>
            </a:pPr>
            <a:r>
              <a:rPr lang="en-US" dirty="0" err="1" smtClean="0"/>
              <a:t>Myrie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C00000"/>
                </a:solidFill>
              </a:rPr>
              <a:t>speeded</a:t>
            </a:r>
            <a:r>
              <a:rPr lang="en-US" dirty="0" smtClean="0"/>
              <a:t>, but unsuccessfully.</a:t>
            </a:r>
            <a:endParaRPr lang="es-ES" dirty="0"/>
          </a:p>
        </p:txBody>
      </p:sp>
      <p:sp>
        <p:nvSpPr>
          <p:cNvPr id="9" name="8 CuadroTexto"/>
          <p:cNvSpPr txBox="1"/>
          <p:nvPr/>
        </p:nvSpPr>
        <p:spPr>
          <a:xfrm>
            <a:off x="5208637" y="5099323"/>
            <a:ext cx="3751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Most of Heredia’s players </a:t>
            </a:r>
            <a:r>
              <a:rPr lang="en-US" dirty="0" smtClean="0">
                <a:solidFill>
                  <a:srgbClr val="C00000"/>
                </a:solidFill>
              </a:rPr>
              <a:t>shone.</a:t>
            </a:r>
          </a:p>
          <a:p>
            <a:pPr marL="342900" indent="-342900">
              <a:buAutoNum type="arabicPeriod"/>
            </a:pPr>
            <a:r>
              <a:rPr lang="en-US" dirty="0" smtClean="0"/>
              <a:t>Most of Heredia’s players </a:t>
            </a:r>
            <a:r>
              <a:rPr lang="en-US" dirty="0" smtClean="0">
                <a:solidFill>
                  <a:srgbClr val="C00000"/>
                </a:solidFill>
              </a:rPr>
              <a:t>shined.</a:t>
            </a:r>
            <a:endParaRPr lang="es-E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47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ngulos">
  <a:themeElements>
    <a:clrScheme name="Cartoné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Ángulo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Ángulo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1039</TotalTime>
  <Words>749</Words>
  <Application>Microsoft Office PowerPoint</Application>
  <PresentationFormat>Presentación en pantalla (4:3)</PresentationFormat>
  <Paragraphs>150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Ángulos</vt:lpstr>
      <vt:lpstr> Cognitive Target 1: Achievements of our national athletes</vt:lpstr>
      <vt:lpstr>Vocabulary 1</vt:lpstr>
      <vt:lpstr>Vocabulary 2</vt:lpstr>
      <vt:lpstr>Simple Past Tense of Verb “Be”</vt:lpstr>
      <vt:lpstr>Simple past Regular Verbs</vt:lpstr>
      <vt:lpstr>Regular verbs ending in “Y” Past tense Forms</vt:lpstr>
      <vt:lpstr>Simple Past Irregular Verbs</vt:lpstr>
      <vt:lpstr>Some Examples of Past Tense Verb categories</vt:lpstr>
      <vt:lpstr>One More Simple past verb category and examples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Cognitive Target 1: Achievements of our national athletes</dc:title>
  <dc:creator>Iris Moore</dc:creator>
  <cp:lastModifiedBy>Iris Moore</cp:lastModifiedBy>
  <cp:revision>74</cp:revision>
  <dcterms:created xsi:type="dcterms:W3CDTF">2017-05-17T17:28:15Z</dcterms:created>
  <dcterms:modified xsi:type="dcterms:W3CDTF">2017-05-25T19:05:26Z</dcterms:modified>
</cp:coreProperties>
</file>