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39B45-5B09-4CFC-B345-FBF4CE1A2AA5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F2859C7-E8A5-4FD3-AE1C-49A90F010246}">
      <dgm:prSet phldrT="[Texto]" custT="1"/>
      <dgm:spPr/>
      <dgm:t>
        <a:bodyPr/>
        <a:lstStyle/>
        <a:p>
          <a:r>
            <a:rPr lang="en-US" sz="1800" b="1" dirty="0" smtClean="0"/>
            <a:t>Old infectious Diseases</a:t>
          </a:r>
          <a:endParaRPr lang="es-ES" sz="1800" b="1" dirty="0"/>
        </a:p>
      </dgm:t>
    </dgm:pt>
    <dgm:pt modelId="{D8C20D6B-FE75-44A6-B98B-AEBBC43868B7}" type="parTrans" cxnId="{3994617C-235C-411A-8868-F7A5F96B9A05}">
      <dgm:prSet/>
      <dgm:spPr/>
      <dgm:t>
        <a:bodyPr/>
        <a:lstStyle/>
        <a:p>
          <a:endParaRPr lang="es-ES"/>
        </a:p>
      </dgm:t>
    </dgm:pt>
    <dgm:pt modelId="{7995CE1F-06FB-487F-AA54-AFC1B8EFA59F}" type="sibTrans" cxnId="{3994617C-235C-411A-8868-F7A5F96B9A05}">
      <dgm:prSet/>
      <dgm:spPr/>
      <dgm:t>
        <a:bodyPr/>
        <a:lstStyle/>
        <a:p>
          <a:endParaRPr lang="es-ES"/>
        </a:p>
      </dgm:t>
    </dgm:pt>
    <dgm:pt modelId="{2B07BC46-153F-4EA2-9AC3-B9E9CB6A1709}">
      <dgm:prSet phldrT="[Texto]"/>
      <dgm:spPr/>
      <dgm:t>
        <a:bodyPr/>
        <a:lstStyle/>
        <a:p>
          <a:pPr algn="ctr"/>
          <a:r>
            <a:rPr lang="en-US" dirty="0" smtClean="0"/>
            <a:t>HIV-HPV-Ebola-</a:t>
          </a:r>
          <a:r>
            <a:rPr lang="en-US" dirty="0" err="1" smtClean="0"/>
            <a:t>Trichomoniais</a:t>
          </a:r>
          <a:r>
            <a:rPr lang="en-US" dirty="0" smtClean="0"/>
            <a:t>-</a:t>
          </a:r>
        </a:p>
        <a:p>
          <a:pPr algn="ctr"/>
          <a:r>
            <a:rPr lang="en-US" dirty="0" smtClean="0"/>
            <a:t>Herpes-gonorrhea-Ulcers-Syphilis-</a:t>
          </a:r>
        </a:p>
        <a:p>
          <a:pPr algn="ctr"/>
          <a:r>
            <a:rPr lang="en-US" dirty="0" smtClean="0"/>
            <a:t>Hepatitis-Chlamydia-</a:t>
          </a:r>
          <a:r>
            <a:rPr lang="es-ES" dirty="0" err="1" smtClean="0"/>
            <a:t>Chikungunya</a:t>
          </a:r>
          <a:r>
            <a:rPr lang="es-ES" dirty="0" smtClean="0"/>
            <a:t>-</a:t>
          </a:r>
        </a:p>
        <a:p>
          <a:pPr algn="ctr"/>
          <a:r>
            <a:rPr lang="es-ES" dirty="0" smtClean="0"/>
            <a:t>Dengue-</a:t>
          </a:r>
          <a:r>
            <a:rPr lang="es-ES" dirty="0" err="1" smtClean="0"/>
            <a:t>Zika</a:t>
          </a:r>
          <a:endParaRPr lang="es-ES" dirty="0" smtClean="0"/>
        </a:p>
        <a:p>
          <a:pPr algn="l"/>
          <a:endParaRPr lang="es-ES" dirty="0"/>
        </a:p>
      </dgm:t>
    </dgm:pt>
    <dgm:pt modelId="{298C9A6B-CE5F-44FB-B783-1904D3043C46}" type="parTrans" cxnId="{9834126F-A561-4862-AADE-F1F8D26A8F27}">
      <dgm:prSet/>
      <dgm:spPr/>
      <dgm:t>
        <a:bodyPr/>
        <a:lstStyle/>
        <a:p>
          <a:endParaRPr lang="es-ES"/>
        </a:p>
      </dgm:t>
    </dgm:pt>
    <dgm:pt modelId="{21C07BC4-8B82-46D2-A162-F6CD57C2ABE1}" type="sibTrans" cxnId="{9834126F-A561-4862-AADE-F1F8D26A8F27}">
      <dgm:prSet/>
      <dgm:spPr/>
      <dgm:t>
        <a:bodyPr/>
        <a:lstStyle/>
        <a:p>
          <a:endParaRPr lang="es-ES"/>
        </a:p>
      </dgm:t>
    </dgm:pt>
    <dgm:pt modelId="{B04A96F4-FEE1-4FB4-AA2C-63B7B139D09B}">
      <dgm:prSet phldrT="[Texto]"/>
      <dgm:spPr/>
      <dgm:t>
        <a:bodyPr/>
        <a:lstStyle/>
        <a:p>
          <a:endParaRPr lang="es-ES" dirty="0"/>
        </a:p>
      </dgm:t>
    </dgm:pt>
    <dgm:pt modelId="{4FE03C79-CE49-43F3-B524-8729C1C9BD25}" type="parTrans" cxnId="{C5A53A8A-22C3-498A-A879-D9F8E7D99CA4}">
      <dgm:prSet/>
      <dgm:spPr/>
      <dgm:t>
        <a:bodyPr/>
        <a:lstStyle/>
        <a:p>
          <a:endParaRPr lang="es-ES"/>
        </a:p>
      </dgm:t>
    </dgm:pt>
    <dgm:pt modelId="{CA9C5AFB-55ED-437B-B41A-BE9846A2E801}" type="sibTrans" cxnId="{C5A53A8A-22C3-498A-A879-D9F8E7D99CA4}">
      <dgm:prSet/>
      <dgm:spPr/>
      <dgm:t>
        <a:bodyPr/>
        <a:lstStyle/>
        <a:p>
          <a:endParaRPr lang="es-ES"/>
        </a:p>
      </dgm:t>
    </dgm:pt>
    <dgm:pt modelId="{5368E04B-F4E2-47A8-BB22-0419E303815B}">
      <dgm:prSet phldrT="[Texto]" custT="1"/>
      <dgm:spPr/>
      <dgm:t>
        <a:bodyPr/>
        <a:lstStyle/>
        <a:p>
          <a:r>
            <a:rPr lang="en-US" sz="1800" b="1" dirty="0" smtClean="0"/>
            <a:t>New Infectious Diseases</a:t>
          </a:r>
          <a:endParaRPr lang="es-ES" sz="1800" b="1" dirty="0"/>
        </a:p>
      </dgm:t>
    </dgm:pt>
    <dgm:pt modelId="{8F7E0857-DC7E-44FD-9779-068F9CCB71F7}" type="parTrans" cxnId="{0BEC9CC8-3F17-45B5-8289-5EA55D11BA76}">
      <dgm:prSet/>
      <dgm:spPr/>
      <dgm:t>
        <a:bodyPr/>
        <a:lstStyle/>
        <a:p>
          <a:endParaRPr lang="es-ES"/>
        </a:p>
      </dgm:t>
    </dgm:pt>
    <dgm:pt modelId="{0DC933B0-C422-442C-ABB8-5E2C53255FC3}" type="sibTrans" cxnId="{0BEC9CC8-3F17-45B5-8289-5EA55D11BA76}">
      <dgm:prSet/>
      <dgm:spPr/>
      <dgm:t>
        <a:bodyPr/>
        <a:lstStyle/>
        <a:p>
          <a:endParaRPr lang="es-ES"/>
        </a:p>
      </dgm:t>
    </dgm:pt>
    <dgm:pt modelId="{5EFABB59-1225-4A8A-BCA0-0E165906355B}">
      <dgm:prSet phldrT="[Texto]"/>
      <dgm:spPr/>
      <dgm:t>
        <a:bodyPr/>
        <a:lstStyle/>
        <a:p>
          <a:r>
            <a:rPr lang="en-US" dirty="0" smtClean="0"/>
            <a:t>          </a:t>
          </a:r>
          <a:r>
            <a:rPr lang="en-US" dirty="0" err="1" smtClean="0"/>
            <a:t>Leishmaniasis</a:t>
          </a:r>
          <a:r>
            <a:rPr lang="en-US" dirty="0" smtClean="0"/>
            <a:t>-</a:t>
          </a:r>
        </a:p>
        <a:p>
          <a:r>
            <a:rPr lang="en-US" dirty="0" smtClean="0"/>
            <a:t>          Rift Valley Fever</a:t>
          </a:r>
          <a:endParaRPr lang="es-ES" dirty="0"/>
        </a:p>
      </dgm:t>
    </dgm:pt>
    <dgm:pt modelId="{93ED24D8-7F85-4C3E-876E-39212E4CC00E}" type="parTrans" cxnId="{095E011A-64EA-490D-AB3A-66CF42AE83FA}">
      <dgm:prSet/>
      <dgm:spPr/>
      <dgm:t>
        <a:bodyPr/>
        <a:lstStyle/>
        <a:p>
          <a:endParaRPr lang="es-ES"/>
        </a:p>
      </dgm:t>
    </dgm:pt>
    <dgm:pt modelId="{EA0DA475-662D-4B18-82BD-026D1CC80394}" type="sibTrans" cxnId="{095E011A-64EA-490D-AB3A-66CF42AE83FA}">
      <dgm:prSet/>
      <dgm:spPr/>
      <dgm:t>
        <a:bodyPr/>
        <a:lstStyle/>
        <a:p>
          <a:endParaRPr lang="es-ES"/>
        </a:p>
      </dgm:t>
    </dgm:pt>
    <dgm:pt modelId="{1DDAED67-73F8-49C0-B621-2B45AEEB5233}">
      <dgm:prSet phldrT="[Texto]"/>
      <dgm:spPr/>
      <dgm:t>
        <a:bodyPr/>
        <a:lstStyle/>
        <a:p>
          <a:r>
            <a:rPr lang="en-US" dirty="0" err="1" smtClean="0"/>
            <a:t>Oropouche-Mayaro</a:t>
          </a:r>
          <a:r>
            <a:rPr lang="en-US" dirty="0" smtClean="0"/>
            <a:t>-</a:t>
          </a:r>
        </a:p>
        <a:p>
          <a:endParaRPr lang="en-US" dirty="0" smtClean="0"/>
        </a:p>
        <a:p>
          <a:r>
            <a:rPr lang="en-US" dirty="0" err="1" smtClean="0"/>
            <a:t>Elizabethkingia</a:t>
          </a:r>
          <a:endParaRPr lang="es-ES" dirty="0"/>
        </a:p>
      </dgm:t>
    </dgm:pt>
    <dgm:pt modelId="{51A1E795-9CAE-47B3-8D59-2AA75258DA8D}" type="parTrans" cxnId="{878803E6-7084-4C39-93E8-F2749246F032}">
      <dgm:prSet/>
      <dgm:spPr/>
      <dgm:t>
        <a:bodyPr/>
        <a:lstStyle/>
        <a:p>
          <a:endParaRPr lang="es-ES"/>
        </a:p>
      </dgm:t>
    </dgm:pt>
    <dgm:pt modelId="{59FFF02D-E909-4D47-B09B-F141B54FEABF}" type="sibTrans" cxnId="{878803E6-7084-4C39-93E8-F2749246F032}">
      <dgm:prSet/>
      <dgm:spPr/>
      <dgm:t>
        <a:bodyPr/>
        <a:lstStyle/>
        <a:p>
          <a:endParaRPr lang="es-ES"/>
        </a:p>
      </dgm:t>
    </dgm:pt>
    <dgm:pt modelId="{B33EC38D-DFE8-45B3-A10D-6493A5F6AF75}" type="pres">
      <dgm:prSet presAssocID="{77839B45-5B09-4CFC-B345-FBF4CE1A2AA5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93C641AC-BEA7-4796-9DA8-16F59A2190CB}" type="pres">
      <dgm:prSet presAssocID="{BF2859C7-E8A5-4FD3-AE1C-49A90F010246}" presName="withChildren" presStyleCnt="0"/>
      <dgm:spPr/>
      <dgm:t>
        <a:bodyPr/>
        <a:lstStyle/>
        <a:p>
          <a:endParaRPr lang="es-ES"/>
        </a:p>
      </dgm:t>
    </dgm:pt>
    <dgm:pt modelId="{5075345B-A860-41C0-BA8B-7722992D9C3A}" type="pres">
      <dgm:prSet presAssocID="{BF2859C7-E8A5-4FD3-AE1C-49A90F010246}" presName="bigCircle" presStyleLbl="vennNode1" presStyleIdx="0" presStyleCnt="6" custScaleX="106401" custScaleY="102258"/>
      <dgm:spPr/>
      <dgm:t>
        <a:bodyPr/>
        <a:lstStyle/>
        <a:p>
          <a:endParaRPr lang="es-ES"/>
        </a:p>
      </dgm:t>
    </dgm:pt>
    <dgm:pt modelId="{AAC48BFF-D9D7-44EA-9780-D3B96F34FD76}" type="pres">
      <dgm:prSet presAssocID="{BF2859C7-E8A5-4FD3-AE1C-49A90F010246}" presName="medCircle" presStyleLbl="vennNode1" presStyleIdx="1" presStyleCnt="6"/>
      <dgm:spPr/>
      <dgm:t>
        <a:bodyPr/>
        <a:lstStyle/>
        <a:p>
          <a:endParaRPr lang="es-ES"/>
        </a:p>
      </dgm:t>
    </dgm:pt>
    <dgm:pt modelId="{5248A426-D501-4AB3-B945-55C20A44332A}" type="pres">
      <dgm:prSet presAssocID="{BF2859C7-E8A5-4FD3-AE1C-49A90F010246}" presName="txLvl1" presStyleLbl="revTx" presStyleIdx="0" presStyleCnt="6" custLinFactNeighborX="-5481" custLinFactNeighborY="-997"/>
      <dgm:spPr/>
      <dgm:t>
        <a:bodyPr/>
        <a:lstStyle/>
        <a:p>
          <a:endParaRPr lang="es-ES"/>
        </a:p>
      </dgm:t>
    </dgm:pt>
    <dgm:pt modelId="{EA6C496D-B1CE-4492-BD36-742BA34EC506}" type="pres">
      <dgm:prSet presAssocID="{BF2859C7-E8A5-4FD3-AE1C-49A90F010246}" presName="lin" presStyleCnt="0"/>
      <dgm:spPr/>
      <dgm:t>
        <a:bodyPr/>
        <a:lstStyle/>
        <a:p>
          <a:endParaRPr lang="es-ES"/>
        </a:p>
      </dgm:t>
    </dgm:pt>
    <dgm:pt modelId="{12D03050-8A53-4803-9F4A-62B05E094E96}" type="pres">
      <dgm:prSet presAssocID="{2B07BC46-153F-4EA2-9AC3-B9E9CB6A1709}" presName="txLvl2" presStyleLbl="revTx" presStyleIdx="1" presStyleCnt="6" custScaleY="158978" custLinFactNeighborX="-12193" custLinFactNeighborY="-18538"/>
      <dgm:spPr/>
      <dgm:t>
        <a:bodyPr/>
        <a:lstStyle/>
        <a:p>
          <a:endParaRPr lang="es-ES"/>
        </a:p>
      </dgm:t>
    </dgm:pt>
    <dgm:pt modelId="{8B3693A2-CCB2-492B-BEBB-ADED3B56B624}" type="pres">
      <dgm:prSet presAssocID="{21C07BC4-8B82-46D2-A162-F6CD57C2ABE1}" presName="smCircle" presStyleLbl="vennNode1" presStyleIdx="2" presStyleCnt="6"/>
      <dgm:spPr/>
      <dgm:t>
        <a:bodyPr/>
        <a:lstStyle/>
        <a:p>
          <a:endParaRPr lang="es-ES"/>
        </a:p>
      </dgm:t>
    </dgm:pt>
    <dgm:pt modelId="{755B0305-2393-46BD-9D83-44AE388CD18C}" type="pres">
      <dgm:prSet presAssocID="{B04A96F4-FEE1-4FB4-AA2C-63B7B139D09B}" presName="txLvl2" presStyleLbl="revTx" presStyleIdx="2" presStyleCnt="6" custLinFactY="46183" custLinFactNeighborX="-8167" custLinFactNeighborY="100000"/>
      <dgm:spPr/>
      <dgm:t>
        <a:bodyPr/>
        <a:lstStyle/>
        <a:p>
          <a:endParaRPr lang="es-ES"/>
        </a:p>
      </dgm:t>
    </dgm:pt>
    <dgm:pt modelId="{5B0EC317-F6C6-46D3-9E09-0C2436845276}" type="pres">
      <dgm:prSet presAssocID="{BF2859C7-E8A5-4FD3-AE1C-49A90F010246}" presName="overlap" presStyleCnt="0"/>
      <dgm:spPr/>
      <dgm:t>
        <a:bodyPr/>
        <a:lstStyle/>
        <a:p>
          <a:endParaRPr lang="es-ES"/>
        </a:p>
      </dgm:t>
    </dgm:pt>
    <dgm:pt modelId="{ED2094FF-BCBF-40E1-88A4-759A525DBD9C}" type="pres">
      <dgm:prSet presAssocID="{5368E04B-F4E2-47A8-BB22-0419E303815B}" presName="withChildren" presStyleCnt="0"/>
      <dgm:spPr/>
      <dgm:t>
        <a:bodyPr/>
        <a:lstStyle/>
        <a:p>
          <a:endParaRPr lang="es-ES"/>
        </a:p>
      </dgm:t>
    </dgm:pt>
    <dgm:pt modelId="{7A4FA82A-E918-49D1-9EEB-8C16800BE957}" type="pres">
      <dgm:prSet presAssocID="{5368E04B-F4E2-47A8-BB22-0419E303815B}" presName="bigCircle" presStyleLbl="vennNode1" presStyleIdx="3" presStyleCnt="6" custScaleX="118367" custScaleY="100053"/>
      <dgm:spPr/>
      <dgm:t>
        <a:bodyPr/>
        <a:lstStyle/>
        <a:p>
          <a:endParaRPr lang="es-ES"/>
        </a:p>
      </dgm:t>
    </dgm:pt>
    <dgm:pt modelId="{6AE725F1-27D2-4E90-8FE7-B15EEAD837F4}" type="pres">
      <dgm:prSet presAssocID="{5368E04B-F4E2-47A8-BB22-0419E303815B}" presName="medCircle" presStyleLbl="vennNode1" presStyleIdx="4" presStyleCnt="6"/>
      <dgm:spPr/>
      <dgm:t>
        <a:bodyPr/>
        <a:lstStyle/>
        <a:p>
          <a:endParaRPr lang="es-ES"/>
        </a:p>
      </dgm:t>
    </dgm:pt>
    <dgm:pt modelId="{3260D32F-B999-431C-9072-65369E8761EC}" type="pres">
      <dgm:prSet presAssocID="{5368E04B-F4E2-47A8-BB22-0419E303815B}" presName="txLvl1" presStyleLbl="revTx" presStyleIdx="3" presStyleCnt="6" custLinFactNeighborX="-8167" custLinFactNeighborY="721"/>
      <dgm:spPr/>
      <dgm:t>
        <a:bodyPr/>
        <a:lstStyle/>
        <a:p>
          <a:endParaRPr lang="es-ES"/>
        </a:p>
      </dgm:t>
    </dgm:pt>
    <dgm:pt modelId="{9DAEDDE9-1AAE-43D3-A6B3-5338020D4F1F}" type="pres">
      <dgm:prSet presAssocID="{5368E04B-F4E2-47A8-BB22-0419E303815B}" presName="lin" presStyleCnt="0"/>
      <dgm:spPr/>
      <dgm:t>
        <a:bodyPr/>
        <a:lstStyle/>
        <a:p>
          <a:endParaRPr lang="es-ES"/>
        </a:p>
      </dgm:t>
    </dgm:pt>
    <dgm:pt modelId="{2422AB2E-CE84-4411-9632-3C9A9A4470FF}" type="pres">
      <dgm:prSet presAssocID="{5EFABB59-1225-4A8A-BCA0-0E165906355B}" presName="txLvl2" presStyleLbl="revTx" presStyleIdx="4" presStyleCnt="6" custLinFactY="1022" custLinFactNeighborX="-4928" custLinFactNeighborY="100000"/>
      <dgm:spPr/>
      <dgm:t>
        <a:bodyPr/>
        <a:lstStyle/>
        <a:p>
          <a:endParaRPr lang="es-ES"/>
        </a:p>
      </dgm:t>
    </dgm:pt>
    <dgm:pt modelId="{72151D59-3D57-4223-8047-062892FC2681}" type="pres">
      <dgm:prSet presAssocID="{EA0DA475-662D-4B18-82BD-026D1CC80394}" presName="smCircle" presStyleLbl="vennNode1" presStyleIdx="5" presStyleCnt="6"/>
      <dgm:spPr/>
      <dgm:t>
        <a:bodyPr/>
        <a:lstStyle/>
        <a:p>
          <a:endParaRPr lang="es-ES"/>
        </a:p>
      </dgm:t>
    </dgm:pt>
    <dgm:pt modelId="{C0DA243B-F746-48FF-BE03-53395E8D156E}" type="pres">
      <dgm:prSet presAssocID="{1DDAED67-73F8-49C0-B621-2B45AEEB5233}" presName="txLvl2" presStyleLbl="revTx" presStyleIdx="5" presStyleCnt="6" custLinFactNeighborX="7727" custLinFactNeighborY="13518"/>
      <dgm:spPr/>
      <dgm:t>
        <a:bodyPr/>
        <a:lstStyle/>
        <a:p>
          <a:endParaRPr lang="es-ES"/>
        </a:p>
      </dgm:t>
    </dgm:pt>
  </dgm:ptLst>
  <dgm:cxnLst>
    <dgm:cxn modelId="{E67ED302-67BC-46AA-BF87-807C0536D8C0}" type="presOf" srcId="{5EFABB59-1225-4A8A-BCA0-0E165906355B}" destId="{2422AB2E-CE84-4411-9632-3C9A9A4470FF}" srcOrd="0" destOrd="0" presId="urn:microsoft.com/office/officeart/2008/layout/VerticalCircleList"/>
    <dgm:cxn modelId="{A336347E-D91E-488B-89EE-F25F650D4B43}" type="presOf" srcId="{2B07BC46-153F-4EA2-9AC3-B9E9CB6A1709}" destId="{12D03050-8A53-4803-9F4A-62B05E094E96}" srcOrd="0" destOrd="0" presId="urn:microsoft.com/office/officeart/2008/layout/VerticalCircleList"/>
    <dgm:cxn modelId="{C5A53A8A-22C3-498A-A879-D9F8E7D99CA4}" srcId="{BF2859C7-E8A5-4FD3-AE1C-49A90F010246}" destId="{B04A96F4-FEE1-4FB4-AA2C-63B7B139D09B}" srcOrd="1" destOrd="0" parTransId="{4FE03C79-CE49-43F3-B524-8729C1C9BD25}" sibTransId="{CA9C5AFB-55ED-437B-B41A-BE9846A2E801}"/>
    <dgm:cxn modelId="{FE01301B-150B-4143-A94B-AB4970CF593A}" type="presOf" srcId="{BF2859C7-E8A5-4FD3-AE1C-49A90F010246}" destId="{5248A426-D501-4AB3-B945-55C20A44332A}" srcOrd="0" destOrd="0" presId="urn:microsoft.com/office/officeart/2008/layout/VerticalCircleList"/>
    <dgm:cxn modelId="{A2393313-4F2A-4D86-BC58-200C9374618C}" type="presOf" srcId="{5368E04B-F4E2-47A8-BB22-0419E303815B}" destId="{3260D32F-B999-431C-9072-65369E8761EC}" srcOrd="0" destOrd="0" presId="urn:microsoft.com/office/officeart/2008/layout/VerticalCircleList"/>
    <dgm:cxn modelId="{0BEC9CC8-3F17-45B5-8289-5EA55D11BA76}" srcId="{77839B45-5B09-4CFC-B345-FBF4CE1A2AA5}" destId="{5368E04B-F4E2-47A8-BB22-0419E303815B}" srcOrd="1" destOrd="0" parTransId="{8F7E0857-DC7E-44FD-9779-068F9CCB71F7}" sibTransId="{0DC933B0-C422-442C-ABB8-5E2C53255FC3}"/>
    <dgm:cxn modelId="{9834126F-A561-4862-AADE-F1F8D26A8F27}" srcId="{BF2859C7-E8A5-4FD3-AE1C-49A90F010246}" destId="{2B07BC46-153F-4EA2-9AC3-B9E9CB6A1709}" srcOrd="0" destOrd="0" parTransId="{298C9A6B-CE5F-44FB-B783-1904D3043C46}" sibTransId="{21C07BC4-8B82-46D2-A162-F6CD57C2ABE1}"/>
    <dgm:cxn modelId="{B38228EA-84FA-4CF2-BD54-3676C0083729}" type="presOf" srcId="{1DDAED67-73F8-49C0-B621-2B45AEEB5233}" destId="{C0DA243B-F746-48FF-BE03-53395E8D156E}" srcOrd="0" destOrd="0" presId="urn:microsoft.com/office/officeart/2008/layout/VerticalCircleList"/>
    <dgm:cxn modelId="{3994617C-235C-411A-8868-F7A5F96B9A05}" srcId="{77839B45-5B09-4CFC-B345-FBF4CE1A2AA5}" destId="{BF2859C7-E8A5-4FD3-AE1C-49A90F010246}" srcOrd="0" destOrd="0" parTransId="{D8C20D6B-FE75-44A6-B98B-AEBBC43868B7}" sibTransId="{7995CE1F-06FB-487F-AA54-AFC1B8EFA59F}"/>
    <dgm:cxn modelId="{4C47C25C-840A-437F-8931-75932B5E66E8}" type="presOf" srcId="{77839B45-5B09-4CFC-B345-FBF4CE1A2AA5}" destId="{B33EC38D-DFE8-45B3-A10D-6493A5F6AF75}" srcOrd="0" destOrd="0" presId="urn:microsoft.com/office/officeart/2008/layout/VerticalCircleList"/>
    <dgm:cxn modelId="{095E011A-64EA-490D-AB3A-66CF42AE83FA}" srcId="{5368E04B-F4E2-47A8-BB22-0419E303815B}" destId="{5EFABB59-1225-4A8A-BCA0-0E165906355B}" srcOrd="0" destOrd="0" parTransId="{93ED24D8-7F85-4C3E-876E-39212E4CC00E}" sibTransId="{EA0DA475-662D-4B18-82BD-026D1CC80394}"/>
    <dgm:cxn modelId="{878803E6-7084-4C39-93E8-F2749246F032}" srcId="{5368E04B-F4E2-47A8-BB22-0419E303815B}" destId="{1DDAED67-73F8-49C0-B621-2B45AEEB5233}" srcOrd="1" destOrd="0" parTransId="{51A1E795-9CAE-47B3-8D59-2AA75258DA8D}" sibTransId="{59FFF02D-E909-4D47-B09B-F141B54FEABF}"/>
    <dgm:cxn modelId="{75B720B3-81B9-4D5E-8676-10940C2851D4}" type="presOf" srcId="{B04A96F4-FEE1-4FB4-AA2C-63B7B139D09B}" destId="{755B0305-2393-46BD-9D83-44AE388CD18C}" srcOrd="0" destOrd="0" presId="urn:microsoft.com/office/officeart/2008/layout/VerticalCircleList"/>
    <dgm:cxn modelId="{74513045-D599-418C-832C-8CFEFD3CB258}" type="presParOf" srcId="{B33EC38D-DFE8-45B3-A10D-6493A5F6AF75}" destId="{93C641AC-BEA7-4796-9DA8-16F59A2190CB}" srcOrd="0" destOrd="0" presId="urn:microsoft.com/office/officeart/2008/layout/VerticalCircleList"/>
    <dgm:cxn modelId="{990BF9BE-9C38-4B86-B753-331544D0FDD6}" type="presParOf" srcId="{93C641AC-BEA7-4796-9DA8-16F59A2190CB}" destId="{5075345B-A860-41C0-BA8B-7722992D9C3A}" srcOrd="0" destOrd="0" presId="urn:microsoft.com/office/officeart/2008/layout/VerticalCircleList"/>
    <dgm:cxn modelId="{8327E9D0-723E-4CEA-81FD-D71F8E9EEB9B}" type="presParOf" srcId="{93C641AC-BEA7-4796-9DA8-16F59A2190CB}" destId="{AAC48BFF-D9D7-44EA-9780-D3B96F34FD76}" srcOrd="1" destOrd="0" presId="urn:microsoft.com/office/officeart/2008/layout/VerticalCircleList"/>
    <dgm:cxn modelId="{1805A267-762A-48EB-A417-3AD275D3F95B}" type="presParOf" srcId="{93C641AC-BEA7-4796-9DA8-16F59A2190CB}" destId="{5248A426-D501-4AB3-B945-55C20A44332A}" srcOrd="2" destOrd="0" presId="urn:microsoft.com/office/officeart/2008/layout/VerticalCircleList"/>
    <dgm:cxn modelId="{2ACC3A6B-A231-4806-908A-FA52C72E07ED}" type="presParOf" srcId="{93C641AC-BEA7-4796-9DA8-16F59A2190CB}" destId="{EA6C496D-B1CE-4492-BD36-742BA34EC506}" srcOrd="3" destOrd="0" presId="urn:microsoft.com/office/officeart/2008/layout/VerticalCircleList"/>
    <dgm:cxn modelId="{D212877E-CA6D-49F1-8DB3-0E1FBCD48340}" type="presParOf" srcId="{EA6C496D-B1CE-4492-BD36-742BA34EC506}" destId="{12D03050-8A53-4803-9F4A-62B05E094E96}" srcOrd="0" destOrd="0" presId="urn:microsoft.com/office/officeart/2008/layout/VerticalCircleList"/>
    <dgm:cxn modelId="{4E1E4FFB-B70B-4587-984A-D874FEB2848D}" type="presParOf" srcId="{EA6C496D-B1CE-4492-BD36-742BA34EC506}" destId="{8B3693A2-CCB2-492B-BEBB-ADED3B56B624}" srcOrd="1" destOrd="0" presId="urn:microsoft.com/office/officeart/2008/layout/VerticalCircleList"/>
    <dgm:cxn modelId="{726172BE-2DE8-4440-8CF7-9CC111791D01}" type="presParOf" srcId="{EA6C496D-B1CE-4492-BD36-742BA34EC506}" destId="{755B0305-2393-46BD-9D83-44AE388CD18C}" srcOrd="2" destOrd="0" presId="urn:microsoft.com/office/officeart/2008/layout/VerticalCircleList"/>
    <dgm:cxn modelId="{EECB9A31-AB4A-4BD9-8EAE-522DC22433FE}" type="presParOf" srcId="{B33EC38D-DFE8-45B3-A10D-6493A5F6AF75}" destId="{5B0EC317-F6C6-46D3-9E09-0C2436845276}" srcOrd="1" destOrd="0" presId="urn:microsoft.com/office/officeart/2008/layout/VerticalCircleList"/>
    <dgm:cxn modelId="{BD5CE279-DAF0-44F4-97FC-C560F9AC7D3B}" type="presParOf" srcId="{B33EC38D-DFE8-45B3-A10D-6493A5F6AF75}" destId="{ED2094FF-BCBF-40E1-88A4-759A525DBD9C}" srcOrd="2" destOrd="0" presId="urn:microsoft.com/office/officeart/2008/layout/VerticalCircleList"/>
    <dgm:cxn modelId="{86F05C4B-6D94-4093-B236-723DDDACCBA2}" type="presParOf" srcId="{ED2094FF-BCBF-40E1-88A4-759A525DBD9C}" destId="{7A4FA82A-E918-49D1-9EEB-8C16800BE957}" srcOrd="0" destOrd="0" presId="urn:microsoft.com/office/officeart/2008/layout/VerticalCircleList"/>
    <dgm:cxn modelId="{EC6F47F3-106D-4747-AA54-0275EF99CB2B}" type="presParOf" srcId="{ED2094FF-BCBF-40E1-88A4-759A525DBD9C}" destId="{6AE725F1-27D2-4E90-8FE7-B15EEAD837F4}" srcOrd="1" destOrd="0" presId="urn:microsoft.com/office/officeart/2008/layout/VerticalCircleList"/>
    <dgm:cxn modelId="{2B52AC30-0210-42C3-A85B-FBC43867ED71}" type="presParOf" srcId="{ED2094FF-BCBF-40E1-88A4-759A525DBD9C}" destId="{3260D32F-B999-431C-9072-65369E8761EC}" srcOrd="2" destOrd="0" presId="urn:microsoft.com/office/officeart/2008/layout/VerticalCircleList"/>
    <dgm:cxn modelId="{9CBCE0C0-3366-42F7-A44B-E08C426BBB4F}" type="presParOf" srcId="{ED2094FF-BCBF-40E1-88A4-759A525DBD9C}" destId="{9DAEDDE9-1AAE-43D3-A6B3-5338020D4F1F}" srcOrd="3" destOrd="0" presId="urn:microsoft.com/office/officeart/2008/layout/VerticalCircleList"/>
    <dgm:cxn modelId="{C251620C-7A15-418E-9DEF-DEA94524FFFF}" type="presParOf" srcId="{9DAEDDE9-1AAE-43D3-A6B3-5338020D4F1F}" destId="{2422AB2E-CE84-4411-9632-3C9A9A4470FF}" srcOrd="0" destOrd="0" presId="urn:microsoft.com/office/officeart/2008/layout/VerticalCircleList"/>
    <dgm:cxn modelId="{739F854A-7DFB-47C1-816C-0CA38A7C6123}" type="presParOf" srcId="{9DAEDDE9-1AAE-43D3-A6B3-5338020D4F1F}" destId="{72151D59-3D57-4223-8047-062892FC2681}" srcOrd="1" destOrd="0" presId="urn:microsoft.com/office/officeart/2008/layout/VerticalCircleList"/>
    <dgm:cxn modelId="{06319DF6-388B-4910-8238-5CE4F232494F}" type="presParOf" srcId="{9DAEDDE9-1AAE-43D3-A6B3-5338020D4F1F}" destId="{C0DA243B-F746-48FF-BE03-53395E8D156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5345B-A860-41C0-BA8B-7722992D9C3A}">
      <dsp:nvSpPr>
        <dsp:cNvPr id="0" name=""/>
        <dsp:cNvSpPr/>
      </dsp:nvSpPr>
      <dsp:spPr>
        <a:xfrm>
          <a:off x="2649630" y="6"/>
          <a:ext cx="3326985" cy="319744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C48BFF-D9D7-44EA-9780-D3B96F34FD76}">
      <dsp:nvSpPr>
        <dsp:cNvPr id="0" name=""/>
        <dsp:cNvSpPr/>
      </dsp:nvSpPr>
      <dsp:spPr>
        <a:xfrm>
          <a:off x="2897618" y="166636"/>
          <a:ext cx="562830" cy="562830"/>
        </a:xfrm>
        <a:prstGeom prst="ellipse">
          <a:avLst/>
        </a:prstGeom>
        <a:solidFill>
          <a:schemeClr val="accent4">
            <a:alpha val="50000"/>
            <a:hueOff val="-384942"/>
            <a:satOff val="15529"/>
            <a:lumOff val="-3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48A426-D501-4AB3-B945-55C20A44332A}">
      <dsp:nvSpPr>
        <dsp:cNvPr id="0" name=""/>
        <dsp:cNvSpPr/>
      </dsp:nvSpPr>
      <dsp:spPr>
        <a:xfrm>
          <a:off x="3014026" y="161024"/>
          <a:ext cx="3010534" cy="562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Old infectious Diseases</a:t>
          </a:r>
          <a:endParaRPr lang="es-ES" sz="1800" b="1" kern="1200" dirty="0"/>
        </a:p>
      </dsp:txBody>
      <dsp:txXfrm>
        <a:off x="3014026" y="161024"/>
        <a:ext cx="3010534" cy="562830"/>
      </dsp:txXfrm>
    </dsp:sp>
    <dsp:sp modelId="{12D03050-8A53-4803-9F4A-62B05E094E96}">
      <dsp:nvSpPr>
        <dsp:cNvPr id="0" name=""/>
        <dsp:cNvSpPr/>
      </dsp:nvSpPr>
      <dsp:spPr>
        <a:xfrm>
          <a:off x="2811959" y="717104"/>
          <a:ext cx="3010534" cy="1845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HIV-HPV-Ebola-</a:t>
          </a:r>
          <a:r>
            <a:rPr lang="en-US" sz="1300" kern="1200" dirty="0" err="1" smtClean="0"/>
            <a:t>Trichomoniais</a:t>
          </a:r>
          <a:r>
            <a:rPr lang="en-US" sz="1300" kern="1200" dirty="0" smtClean="0"/>
            <a:t>-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Herpes-gonorrhea-Ulcers-Syphilis-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Hepatitis-Chlamydia-</a:t>
          </a:r>
          <a:r>
            <a:rPr lang="es-ES" sz="1300" kern="1200" dirty="0" err="1" smtClean="0"/>
            <a:t>Chikungunya</a:t>
          </a:r>
          <a:r>
            <a:rPr lang="es-ES" sz="1300" kern="1200" dirty="0" smtClean="0"/>
            <a:t>-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Dengue-</a:t>
          </a:r>
          <a:r>
            <a:rPr lang="es-ES" sz="1300" kern="1200" dirty="0" err="1" smtClean="0"/>
            <a:t>Zika</a:t>
          </a:r>
          <a:endParaRPr lang="es-ES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2811959" y="717104"/>
        <a:ext cx="3010534" cy="1845828"/>
      </dsp:txXfrm>
    </dsp:sp>
    <dsp:sp modelId="{8B3693A2-CCB2-492B-BEBB-ADED3B56B624}">
      <dsp:nvSpPr>
        <dsp:cNvPr id="0" name=""/>
        <dsp:cNvSpPr/>
      </dsp:nvSpPr>
      <dsp:spPr>
        <a:xfrm>
          <a:off x="3179034" y="2575295"/>
          <a:ext cx="66686" cy="66686"/>
        </a:xfrm>
        <a:prstGeom prst="ellipse">
          <a:avLst/>
        </a:prstGeom>
        <a:solidFill>
          <a:schemeClr val="accent4">
            <a:alpha val="50000"/>
            <a:hueOff val="-769884"/>
            <a:satOff val="31058"/>
            <a:lumOff val="-65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5B0305-2393-46BD-9D83-44AE388CD18C}">
      <dsp:nvSpPr>
        <dsp:cNvPr id="0" name=""/>
        <dsp:cNvSpPr/>
      </dsp:nvSpPr>
      <dsp:spPr>
        <a:xfrm>
          <a:off x="2933163" y="2794462"/>
          <a:ext cx="3010534" cy="185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2933163" y="2794462"/>
        <a:ext cx="3010534" cy="185769"/>
      </dsp:txXfrm>
    </dsp:sp>
    <dsp:sp modelId="{7A4FA82A-E918-49D1-9EEB-8C16800BE957}">
      <dsp:nvSpPr>
        <dsp:cNvPr id="0" name=""/>
        <dsp:cNvSpPr/>
      </dsp:nvSpPr>
      <dsp:spPr>
        <a:xfrm>
          <a:off x="2556090" y="2891299"/>
          <a:ext cx="3701142" cy="3128493"/>
        </a:xfrm>
        <a:prstGeom prst="ellipse">
          <a:avLst/>
        </a:prstGeom>
        <a:solidFill>
          <a:schemeClr val="accent4">
            <a:alpha val="50000"/>
            <a:hueOff val="-1154825"/>
            <a:satOff val="46588"/>
            <a:lumOff val="-97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E725F1-27D2-4E90-8FE7-B15EEAD837F4}">
      <dsp:nvSpPr>
        <dsp:cNvPr id="0" name=""/>
        <dsp:cNvSpPr/>
      </dsp:nvSpPr>
      <dsp:spPr>
        <a:xfrm>
          <a:off x="2991158" y="3023455"/>
          <a:ext cx="562830" cy="562830"/>
        </a:xfrm>
        <a:prstGeom prst="ellipse">
          <a:avLst/>
        </a:prstGeom>
        <a:solidFill>
          <a:schemeClr val="accent4">
            <a:alpha val="50000"/>
            <a:hueOff val="-1539767"/>
            <a:satOff val="62117"/>
            <a:lumOff val="-13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260D32F-B999-431C-9072-65369E8761EC}">
      <dsp:nvSpPr>
        <dsp:cNvPr id="0" name=""/>
        <dsp:cNvSpPr/>
      </dsp:nvSpPr>
      <dsp:spPr>
        <a:xfrm>
          <a:off x="3026703" y="3027513"/>
          <a:ext cx="3010534" cy="562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New Infectious Diseases</a:t>
          </a:r>
          <a:endParaRPr lang="es-ES" sz="1800" b="1" kern="1200" dirty="0"/>
        </a:p>
      </dsp:txBody>
      <dsp:txXfrm>
        <a:off x="3026703" y="3027513"/>
        <a:ext cx="3010534" cy="562830"/>
      </dsp:txXfrm>
    </dsp:sp>
    <dsp:sp modelId="{2422AB2E-CE84-4411-9632-3C9A9A4470FF}">
      <dsp:nvSpPr>
        <dsp:cNvPr id="0" name=""/>
        <dsp:cNvSpPr/>
      </dsp:nvSpPr>
      <dsp:spPr>
        <a:xfrm>
          <a:off x="3124214" y="3657599"/>
          <a:ext cx="3010534" cy="4528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         </a:t>
          </a:r>
          <a:r>
            <a:rPr lang="en-US" sz="1300" kern="1200" dirty="0" err="1" smtClean="0"/>
            <a:t>Leishmaniasis</a:t>
          </a:r>
          <a:r>
            <a:rPr lang="en-US" sz="1300" kern="1200" dirty="0" smtClean="0"/>
            <a:t>-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         Rift Valley Fever</a:t>
          </a:r>
          <a:endParaRPr lang="es-ES" sz="1300" kern="1200" dirty="0"/>
        </a:p>
      </dsp:txBody>
      <dsp:txXfrm>
        <a:off x="3124214" y="3657599"/>
        <a:ext cx="3010534" cy="452813"/>
      </dsp:txXfrm>
    </dsp:sp>
    <dsp:sp modelId="{72151D59-3D57-4223-8047-062892FC2681}">
      <dsp:nvSpPr>
        <dsp:cNvPr id="0" name=""/>
        <dsp:cNvSpPr/>
      </dsp:nvSpPr>
      <dsp:spPr>
        <a:xfrm>
          <a:off x="3272573" y="4039098"/>
          <a:ext cx="66686" cy="66686"/>
        </a:xfrm>
        <a:prstGeom prst="ellipse">
          <a:avLst/>
        </a:prstGeom>
        <a:solidFill>
          <a:schemeClr val="accent4">
            <a:alpha val="50000"/>
            <a:hueOff val="-1924709"/>
            <a:satOff val="77646"/>
            <a:lumOff val="-162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DA243B-F746-48FF-BE03-53395E8D156E}">
      <dsp:nvSpPr>
        <dsp:cNvPr id="0" name=""/>
        <dsp:cNvSpPr/>
      </dsp:nvSpPr>
      <dsp:spPr>
        <a:xfrm>
          <a:off x="3505197" y="4114800"/>
          <a:ext cx="3010534" cy="685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Oropouche-Mayaro</a:t>
          </a:r>
          <a:r>
            <a:rPr lang="en-US" sz="1300" kern="1200" dirty="0" smtClean="0"/>
            <a:t>-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Elizabethkingia</a:t>
          </a:r>
          <a:endParaRPr lang="es-ES" sz="1300" kern="1200" dirty="0"/>
        </a:p>
      </dsp:txBody>
      <dsp:txXfrm>
        <a:off x="3505197" y="4114800"/>
        <a:ext cx="3010534" cy="68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FBF9-D2A0-4386-B4FA-CEB00D4A8631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587C-8315-4420-8FB5-D5F9D1C2B2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FBF9-D2A0-4386-B4FA-CEB00D4A8631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587C-8315-4420-8FB5-D5F9D1C2B2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FBF9-D2A0-4386-B4FA-CEB00D4A8631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587C-8315-4420-8FB5-D5F9D1C2B2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FBF9-D2A0-4386-B4FA-CEB00D4A8631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587C-8315-4420-8FB5-D5F9D1C2B2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FBF9-D2A0-4386-B4FA-CEB00D4A8631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587C-8315-4420-8FB5-D5F9D1C2B2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FBF9-D2A0-4386-B4FA-CEB00D4A8631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587C-8315-4420-8FB5-D5F9D1C2B27D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FBF9-D2A0-4386-B4FA-CEB00D4A8631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587C-8315-4420-8FB5-D5F9D1C2B2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FBF9-D2A0-4386-B4FA-CEB00D4A8631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587C-8315-4420-8FB5-D5F9D1C2B2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FBF9-D2A0-4386-B4FA-CEB00D4A8631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587C-8315-4420-8FB5-D5F9D1C2B2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FBF9-D2A0-4386-B4FA-CEB00D4A8631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B8587C-8315-4420-8FB5-D5F9D1C2B2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FBF9-D2A0-4386-B4FA-CEB00D4A8631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8587C-8315-4420-8FB5-D5F9D1C2B27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4DFBF9-D2A0-4386-B4FA-CEB00D4A8631}" type="datetimeFigureOut">
              <a:rPr lang="es-ES" smtClean="0"/>
              <a:t>07/09/2017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4B8587C-8315-4420-8FB5-D5F9D1C2B27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Cognitive Target 1: Common illnesses and new diseases and epidemics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62400" y="2743200"/>
            <a:ext cx="5181600" cy="4114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b="1" dirty="0" smtClean="0">
                <a:latin typeface="Baskerville Old Face" pitchFamily="18" charset="0"/>
              </a:rPr>
              <a:t>Vocabulary &amp; Summaries  </a:t>
            </a:r>
            <a:r>
              <a:rPr lang="en-US" sz="1800" b="1" dirty="0" smtClean="0"/>
              <a:t>                                                                  </a:t>
            </a:r>
          </a:p>
          <a:p>
            <a:pPr algn="ctr"/>
            <a:endParaRPr lang="en-US" sz="1800" b="1" dirty="0"/>
          </a:p>
          <a:p>
            <a:pPr algn="ctr"/>
            <a:endParaRPr lang="en-US" sz="1800" b="1" dirty="0" smtClean="0"/>
          </a:p>
          <a:p>
            <a:pPr algn="ctr"/>
            <a:endParaRPr lang="en-US" sz="1800" b="1" dirty="0"/>
          </a:p>
          <a:p>
            <a:pPr algn="ctr"/>
            <a:endParaRPr lang="en-US" sz="1800" b="1" dirty="0" smtClean="0"/>
          </a:p>
          <a:p>
            <a:pPr algn="ctr"/>
            <a:endParaRPr lang="en-US" sz="1800" b="1" dirty="0"/>
          </a:p>
          <a:p>
            <a:pPr algn="ctr"/>
            <a:endParaRPr lang="en-US" sz="1800" b="1" dirty="0" smtClean="0"/>
          </a:p>
          <a:p>
            <a:pPr algn="ctr"/>
            <a:endParaRPr lang="en-US" sz="1800" b="1" dirty="0"/>
          </a:p>
          <a:p>
            <a:pPr algn="ctr"/>
            <a:endParaRPr lang="en-US" sz="1800" b="1" dirty="0" smtClean="0"/>
          </a:p>
          <a:p>
            <a:pPr algn="ctr"/>
            <a:r>
              <a:rPr lang="en-US" sz="2000" b="1" dirty="0" smtClean="0">
                <a:latin typeface="Baskerville Old Face" pitchFamily="18" charset="0"/>
              </a:rPr>
              <a:t>Contents Given by MEP for “</a:t>
            </a:r>
            <a:r>
              <a:rPr lang="en-US" sz="2000" b="1" dirty="0" err="1" smtClean="0">
                <a:latin typeface="Baskerville Old Face" pitchFamily="18" charset="0"/>
              </a:rPr>
              <a:t>Bachillerato</a:t>
            </a:r>
            <a:r>
              <a:rPr lang="en-US" sz="2000" b="1" dirty="0" smtClean="0">
                <a:latin typeface="Baskerville Old Face" pitchFamily="18" charset="0"/>
              </a:rPr>
              <a:t> a </a:t>
            </a:r>
            <a:r>
              <a:rPr lang="en-US" sz="2000" b="1" dirty="0" err="1" smtClean="0">
                <a:latin typeface="Baskerville Old Face" pitchFamily="18" charset="0"/>
              </a:rPr>
              <a:t>Tu</a:t>
            </a:r>
            <a:r>
              <a:rPr lang="en-US" sz="2000" b="1" dirty="0" smtClean="0">
                <a:latin typeface="Baskerville Old Face" pitchFamily="18" charset="0"/>
              </a:rPr>
              <a:t> </a:t>
            </a:r>
            <a:r>
              <a:rPr lang="en-US" sz="2000" b="1" dirty="0" err="1" smtClean="0">
                <a:latin typeface="Baskerville Old Face" pitchFamily="18" charset="0"/>
              </a:rPr>
              <a:t>Medida</a:t>
            </a:r>
            <a:r>
              <a:rPr lang="en-US" sz="2000" b="1" dirty="0" smtClean="0">
                <a:latin typeface="Baskerville Old Face" pitchFamily="18" charset="0"/>
              </a:rPr>
              <a:t>” </a:t>
            </a:r>
            <a:r>
              <a:rPr lang="en-US" sz="2000" b="1" dirty="0" err="1" smtClean="0">
                <a:latin typeface="Baskerville Old Face" pitchFamily="18" charset="0"/>
              </a:rPr>
              <a:t>english</a:t>
            </a:r>
            <a:r>
              <a:rPr lang="en-US" sz="2000" b="1" dirty="0" smtClean="0">
                <a:latin typeface="Baskerville Old Face" pitchFamily="18" charset="0"/>
              </a:rPr>
              <a:t> Testing</a:t>
            </a:r>
            <a:endParaRPr lang="es-ES" sz="2000" b="1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057563"/>
            <a:ext cx="1524000" cy="101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99" y="981501"/>
            <a:ext cx="1752599" cy="13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65802"/>
            <a:ext cx="1066800" cy="81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1" y="2514599"/>
            <a:ext cx="1787012" cy="135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16" y="3082363"/>
            <a:ext cx="3602297" cy="26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2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Vocabulary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457200"/>
            <a:ext cx="8725530" cy="6400800"/>
          </a:xfrm>
        </p:spPr>
        <p:txBody>
          <a:bodyPr>
            <a:normAutofit/>
          </a:bodyPr>
          <a:lstStyle/>
          <a:p>
            <a:r>
              <a:rPr lang="es-ES" dirty="0" err="1"/>
              <a:t>c</a:t>
            </a:r>
            <a:r>
              <a:rPr lang="es-ES" dirty="0" err="1" smtClean="0"/>
              <a:t>ough</a:t>
            </a:r>
            <a:r>
              <a:rPr lang="es-ES" dirty="0" smtClean="0"/>
              <a:t>:	</a:t>
            </a:r>
            <a:r>
              <a:rPr lang="es-ES" dirty="0"/>
              <a:t> </a:t>
            </a:r>
            <a:r>
              <a:rPr lang="es-ES" dirty="0" smtClean="0"/>
              <a:t>                               </a:t>
            </a:r>
            <a:r>
              <a:rPr lang="es-ES" dirty="0" err="1" smtClean="0"/>
              <a:t>headache</a:t>
            </a:r>
            <a:r>
              <a:rPr lang="es-ES" dirty="0" smtClean="0"/>
              <a:t>: 	                                    </a:t>
            </a:r>
            <a:r>
              <a:rPr lang="es-ES" dirty="0" err="1" smtClean="0"/>
              <a:t>hurts</a:t>
            </a:r>
            <a:r>
              <a:rPr lang="es-ES" dirty="0" smtClean="0"/>
              <a:t>	: 	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err="1" smtClean="0"/>
              <a:t>temperature</a:t>
            </a:r>
            <a:r>
              <a:rPr lang="es-ES" dirty="0" smtClean="0"/>
              <a:t> (</a:t>
            </a:r>
            <a:r>
              <a:rPr lang="es-ES" dirty="0" err="1" smtClean="0"/>
              <a:t>fever</a:t>
            </a:r>
            <a:r>
              <a:rPr lang="es-ES" dirty="0" smtClean="0"/>
              <a:t>)                               </a:t>
            </a:r>
            <a:r>
              <a:rPr lang="es-ES" dirty="0" err="1" smtClean="0"/>
              <a:t>bleed</a:t>
            </a:r>
            <a:r>
              <a:rPr lang="es-ES" dirty="0" smtClean="0"/>
              <a:t>	</a:t>
            </a:r>
            <a:r>
              <a:rPr lang="es-ES" dirty="0"/>
              <a:t> </a:t>
            </a:r>
            <a:r>
              <a:rPr lang="es-ES" dirty="0" smtClean="0"/>
              <a:t>                        </a:t>
            </a:r>
            <a:r>
              <a:rPr lang="es-ES" dirty="0" err="1" smtClean="0"/>
              <a:t>itch</a:t>
            </a:r>
            <a:r>
              <a:rPr lang="es-ES" dirty="0"/>
              <a:t> :</a:t>
            </a:r>
            <a:r>
              <a:rPr lang="es-ES" dirty="0" smtClean="0"/>
              <a:t>  		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err="1"/>
              <a:t>d</a:t>
            </a:r>
            <a:r>
              <a:rPr lang="es-ES" dirty="0" err="1" smtClean="0"/>
              <a:t>izzy</a:t>
            </a:r>
            <a:r>
              <a:rPr lang="es-ES" dirty="0" smtClean="0"/>
              <a:t>:		</a:t>
            </a:r>
            <a:r>
              <a:rPr lang="es-ES" dirty="0" err="1" smtClean="0"/>
              <a:t>trouble</a:t>
            </a:r>
            <a:r>
              <a:rPr lang="es-ES" dirty="0" smtClean="0"/>
              <a:t> </a:t>
            </a:r>
            <a:r>
              <a:rPr lang="es-ES" dirty="0" err="1" smtClean="0"/>
              <a:t>breathing</a:t>
            </a:r>
            <a:r>
              <a:rPr lang="es-ES" dirty="0" smtClean="0"/>
              <a:t>:                                   </a:t>
            </a:r>
            <a:r>
              <a:rPr lang="es-ES" dirty="0" err="1" smtClean="0"/>
              <a:t>pain</a:t>
            </a:r>
            <a:r>
              <a:rPr lang="es-ES" dirty="0" smtClean="0"/>
              <a:t>:  	        </a:t>
            </a:r>
            <a:r>
              <a:rPr lang="es-ES" dirty="0" err="1" smtClean="0"/>
              <a:t>sore</a:t>
            </a:r>
            <a:endParaRPr lang="es-ES" dirty="0"/>
          </a:p>
          <a:p>
            <a:r>
              <a:rPr lang="es-ES" dirty="0" smtClean="0"/>
              <a:t>     	</a:t>
            </a:r>
          </a:p>
          <a:p>
            <a:r>
              <a:rPr lang="en-US" dirty="0" smtClean="0"/>
              <a:t>Stomachache   backache     earache      toothache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Ache</a:t>
            </a:r>
            <a:r>
              <a:rPr lang="es-ES" dirty="0" smtClean="0"/>
              <a:t> :	                       	                                         </a:t>
            </a:r>
            <a:r>
              <a:rPr lang="es-ES" dirty="0" err="1" smtClean="0"/>
              <a:t>hoarse</a:t>
            </a:r>
            <a:r>
              <a:rPr lang="es-ES" dirty="0"/>
              <a:t> </a:t>
            </a:r>
            <a:r>
              <a:rPr lang="es-ES" dirty="0" smtClean="0"/>
              <a:t>                             </a:t>
            </a:r>
            <a:r>
              <a:rPr lang="es-ES" dirty="0" err="1" smtClean="0"/>
              <a:t>cold</a:t>
            </a:r>
            <a:r>
              <a:rPr lang="es-ES" dirty="0"/>
              <a:t>:	</a:t>
            </a:r>
            <a:r>
              <a:rPr lang="es-ES" dirty="0" smtClean="0"/>
              <a:t>  </a:t>
            </a:r>
            <a:endParaRPr lang="es-ES" dirty="0"/>
          </a:p>
          <a:p>
            <a:endParaRPr lang="es-ES" dirty="0" smtClean="0"/>
          </a:p>
          <a:p>
            <a:r>
              <a:rPr lang="es-ES" dirty="0" err="1" smtClean="0"/>
              <a:t>congestion</a:t>
            </a:r>
            <a:r>
              <a:rPr lang="es-ES" dirty="0" smtClean="0"/>
              <a:t> (</a:t>
            </a:r>
            <a:r>
              <a:rPr lang="es-ES" dirty="0" err="1" smtClean="0"/>
              <a:t>stopped</a:t>
            </a:r>
            <a:r>
              <a:rPr lang="es-ES" dirty="0" smtClean="0"/>
              <a:t> up) :                                 </a:t>
            </a:r>
            <a:r>
              <a:rPr lang="es-ES" dirty="0" err="1" smtClean="0"/>
              <a:t>rash</a:t>
            </a:r>
            <a:r>
              <a:rPr lang="es-ES" dirty="0" smtClean="0"/>
              <a:t> : 		          </a:t>
            </a:r>
            <a:r>
              <a:rPr lang="es-ES" dirty="0" err="1" smtClean="0"/>
              <a:t>bruise</a:t>
            </a:r>
            <a:r>
              <a:rPr lang="es-ES" dirty="0" smtClean="0"/>
              <a:t>  		</a:t>
            </a:r>
          </a:p>
          <a:p>
            <a:r>
              <a:rPr lang="es-ES" dirty="0" smtClean="0"/>
              <a:t>	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32583"/>
            <a:ext cx="762000" cy="71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02" y="550549"/>
            <a:ext cx="1044584" cy="58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071" y="422783"/>
            <a:ext cx="1066800" cy="82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2252"/>
            <a:ext cx="642372" cy="59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452" y="1243720"/>
            <a:ext cx="1221669" cy="91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43720"/>
            <a:ext cx="1598134" cy="7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58468"/>
            <a:ext cx="1273903" cy="88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45" y="2743200"/>
            <a:ext cx="1164936" cy="7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89" y="2743200"/>
            <a:ext cx="1150540" cy="86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55607"/>
            <a:ext cx="685800" cy="7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366847"/>
            <a:ext cx="562556" cy="6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C:\Users\Iris Moore\Desktop\Ear-Ache-Pai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59" y="4319725"/>
            <a:ext cx="644151" cy="72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61441"/>
            <a:ext cx="685800" cy="52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29" y="4139752"/>
            <a:ext cx="1219200" cy="93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72" y="5595078"/>
            <a:ext cx="1148441" cy="6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48" y="5194720"/>
            <a:ext cx="1280652" cy="112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871" y="2662278"/>
            <a:ext cx="1115961" cy="83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4233538"/>
            <a:ext cx="934881" cy="76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17" y="5194722"/>
            <a:ext cx="1367380" cy="70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 flipV="1">
            <a:off x="1295400" y="4221600"/>
            <a:ext cx="190500" cy="339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7705">
            <a:off x="1824921" y="4057359"/>
            <a:ext cx="439313" cy="66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4585">
            <a:off x="2868945" y="4029212"/>
            <a:ext cx="309869" cy="47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007646"/>
            <a:ext cx="711262" cy="64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6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" y="990600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symptoms	                        sneeze:		       nauseated	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Thermometer                                       chills		                     tired 		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heartburn	                     dry and cracked                                flu		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diarrhea		               infection		                    runny nose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46" y="990598"/>
            <a:ext cx="1174954" cy="136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20" y="1007803"/>
            <a:ext cx="1147763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Iris Moore\Desktop\nauseat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56516"/>
            <a:ext cx="1364936" cy="94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1549400" cy="92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20" y="2356479"/>
            <a:ext cx="1256490" cy="13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55" y="2289573"/>
            <a:ext cx="941545" cy="137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88" y="3962400"/>
            <a:ext cx="1373926" cy="107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19" y="4001308"/>
            <a:ext cx="1548689" cy="10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64" y="3668257"/>
            <a:ext cx="1787838" cy="136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17" y="5600903"/>
            <a:ext cx="1104697" cy="11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89" y="5600903"/>
            <a:ext cx="1287312" cy="92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 descr="C:\Users\Iris Moore\Desktop\Runny-Nos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436" y="5597418"/>
            <a:ext cx="1364936" cy="110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dirty="0" smtClean="0"/>
              <a:t>Old and New diseases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439314"/>
              </p:ext>
            </p:extLst>
          </p:nvPr>
        </p:nvGraphicFramePr>
        <p:xfrm>
          <a:off x="152400" y="685800"/>
          <a:ext cx="8839199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2960" y="0"/>
            <a:ext cx="7520940" cy="457200"/>
          </a:xfrm>
        </p:spPr>
        <p:txBody>
          <a:bodyPr/>
          <a:lstStyle/>
          <a:p>
            <a:pPr algn="ctr"/>
            <a:r>
              <a:rPr lang="en-US" dirty="0" smtClean="0"/>
              <a:t>Important Verbs to Know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724151"/>
              </p:ext>
            </p:extLst>
          </p:nvPr>
        </p:nvGraphicFramePr>
        <p:xfrm>
          <a:off x="304800" y="533402"/>
          <a:ext cx="8458200" cy="556959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  <a:gridCol w="939800"/>
              </a:tblGrid>
              <a:tr h="5871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Verb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Simple present</a:t>
                      </a:r>
                      <a:r>
                        <a:rPr lang="en-US" sz="1600" baseline="0" dirty="0" smtClean="0"/>
                        <a:t>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 </a:t>
                      </a:r>
                      <a:r>
                        <a:rPr lang="en-US" sz="1400" dirty="0" err="1" smtClean="0"/>
                        <a:t>continous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Simple past 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Pasrt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continous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 participial 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Past participial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Present</a:t>
                      </a:r>
                    </a:p>
                    <a:p>
                      <a:r>
                        <a:rPr lang="en-US" sz="1600" dirty="0" smtClean="0"/>
                        <a:t>Perfect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Past perfect</a:t>
                      </a:r>
                      <a:endParaRPr lang="es-ES" sz="1600" dirty="0"/>
                    </a:p>
                  </a:txBody>
                  <a:tcPr/>
                </a:tc>
              </a:tr>
              <a:tr h="396664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Affect</a:t>
                      </a:r>
                      <a:endParaRPr lang="es-ES" dirty="0" smtClean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Singular 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951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s-E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 affect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Am </a:t>
                      </a:r>
                      <a:r>
                        <a:rPr lang="en-US" sz="1400" b="1" dirty="0" err="1" smtClean="0"/>
                        <a:t>affecfting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 affecting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smtClean="0"/>
                        <a:t>Is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Have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Had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951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You</a:t>
                      </a:r>
                      <a:endParaRPr lang="en-US" sz="14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affect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Are</a:t>
                      </a:r>
                      <a:r>
                        <a:rPr lang="en-US" sz="1400" b="1" baseline="0" dirty="0" smtClean="0"/>
                        <a:t> affecting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Were affecting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Are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Have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Had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9512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She/he</a:t>
                      </a:r>
                      <a:endParaRPr lang="es-E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affects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Is affecting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 affecting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Is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Has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Had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25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</a:t>
                      </a:r>
                      <a:endParaRPr lang="es-E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affects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Is affecting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 affecting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Is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Was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Has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Had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2710">
                <a:tc gridSpan="9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Plural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5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</a:t>
                      </a:r>
                      <a:endParaRPr lang="es-E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affect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Are affecting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Were affecting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Are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Were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Have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Had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25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You </a:t>
                      </a:r>
                      <a:endParaRPr lang="es-E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affect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Are affecting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Were affecting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Are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Were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Have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Had affected</a:t>
                      </a:r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41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They</a:t>
                      </a:r>
                      <a:endParaRPr lang="es-ES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/>
                        <a:t>affect</a:t>
                      </a:r>
                      <a:endParaRPr lang="es-ES" sz="1400" b="1" dirty="0" smtClean="0"/>
                    </a:p>
                    <a:p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Are </a:t>
                      </a:r>
                      <a:r>
                        <a:rPr lang="es-ES" sz="1400" b="1" dirty="0" err="1" smtClean="0"/>
                        <a:t>affecting</a:t>
                      </a:r>
                      <a:endParaRPr lang="es-ES" sz="1400" b="1" dirty="0" smtClean="0"/>
                    </a:p>
                    <a:p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/>
                        <a:t>affected</a:t>
                      </a:r>
                      <a:endParaRPr lang="es-ES" sz="1400" b="1" dirty="0" smtClean="0"/>
                    </a:p>
                    <a:p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/>
                        <a:t>Were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affecting</a:t>
                      </a:r>
                      <a:endParaRPr lang="es-ES" sz="1400" b="1" dirty="0" smtClean="0"/>
                    </a:p>
                    <a:p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Are </a:t>
                      </a:r>
                      <a:r>
                        <a:rPr lang="es-ES" sz="1400" b="1" dirty="0" err="1" smtClean="0"/>
                        <a:t>affected</a:t>
                      </a:r>
                      <a:endParaRPr lang="es-ES" sz="1400" b="1" dirty="0" smtClean="0"/>
                    </a:p>
                    <a:p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/>
                        <a:t>Were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affected</a:t>
                      </a:r>
                      <a:endParaRPr lang="es-ES" sz="1400" b="1" dirty="0" smtClean="0"/>
                    </a:p>
                    <a:p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/>
                        <a:t>Have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affected</a:t>
                      </a:r>
                      <a:endParaRPr lang="es-ES" sz="1400" b="1" dirty="0" smtClean="0"/>
                    </a:p>
                    <a:p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1" dirty="0" err="1" smtClean="0"/>
                        <a:t>Had</a:t>
                      </a:r>
                      <a:r>
                        <a:rPr lang="es-ES" sz="1400" b="1" dirty="0" smtClean="0"/>
                        <a:t> </a:t>
                      </a:r>
                      <a:r>
                        <a:rPr lang="es-ES" sz="1400" b="1" dirty="0" err="1" smtClean="0"/>
                        <a:t>affected</a:t>
                      </a:r>
                      <a:endParaRPr lang="es-ES" sz="1400" b="1" dirty="0" smtClean="0"/>
                    </a:p>
                    <a:p>
                      <a:endParaRPr lang="es-ES" sz="1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2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12290"/>
            <a:ext cx="6553200" cy="54864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/>
              <a:t>Diseases’ Origen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558447"/>
              </p:ext>
            </p:extLst>
          </p:nvPr>
        </p:nvGraphicFramePr>
        <p:xfrm>
          <a:off x="1066800" y="609600"/>
          <a:ext cx="6572250" cy="4419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0750"/>
                <a:gridCol w="2190750"/>
                <a:gridCol w="2190750"/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Viral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Bacteria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Zoonist</a:t>
                      </a:r>
                      <a:endParaRPr lang="es-ES" sz="2400" dirty="0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Rift Valley</a:t>
                      </a:r>
                      <a:r>
                        <a:rPr lang="en-US" baseline="0" dirty="0" smtClean="0"/>
                        <a:t> Fever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baseline="0" dirty="0" err="1" smtClean="0"/>
                        <a:t>Oropouche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 err="1" smtClean="0"/>
                        <a:t>Elizabethkingia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dirty="0" err="1" smtClean="0"/>
                        <a:t>Leishmaniasis</a:t>
                      </a:r>
                      <a:endParaRPr lang="es-ES" dirty="0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dirty="0" err="1" smtClean="0"/>
                        <a:t>Chikungunya</a:t>
                      </a:r>
                      <a:endParaRPr lang="en-US" dirty="0" smtClean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Dengue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 smtClean="0"/>
                        <a:t>Gonorrhea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dirty="0" err="1" smtClean="0"/>
                        <a:t>Mayaro</a:t>
                      </a:r>
                      <a:endParaRPr lang="es-ES" dirty="0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HIV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Herpes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s-ES" dirty="0" err="1" smtClean="0"/>
                        <a:t>Ulcers</a:t>
                      </a:r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dirty="0" err="1" smtClean="0"/>
                        <a:t>Zika</a:t>
                      </a:r>
                      <a:endParaRPr lang="es-ES" dirty="0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HPV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lang="en-US" dirty="0" smtClean="0"/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Hepatitis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 smtClean="0"/>
                        <a:t>Syphilis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dirty="0" smtClean="0"/>
                        <a:t>Chlamydia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dirty="0" err="1" smtClean="0"/>
                        <a:t>Trichomoniasis</a:t>
                      </a:r>
                      <a:endParaRPr lang="en-US" dirty="0" smtClean="0"/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endParaRPr lang="en-US" dirty="0" smtClean="0"/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lang="en-US" dirty="0" smtClean="0"/>
                        <a:t>Ebola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1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589</TotalTime>
  <Words>211</Words>
  <Application>Microsoft Office PowerPoint</Application>
  <PresentationFormat>Presentación en pantalla (4:3)</PresentationFormat>
  <Paragraphs>161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Ángulos</vt:lpstr>
      <vt:lpstr>Cognitive Target 1: Common illnesses and new diseases and epidemics</vt:lpstr>
      <vt:lpstr>Vocabulary 1</vt:lpstr>
      <vt:lpstr>Presentación de PowerPoint</vt:lpstr>
      <vt:lpstr>Old and New diseases</vt:lpstr>
      <vt:lpstr>Important Verbs to Know</vt:lpstr>
      <vt:lpstr>Diseases’ Origen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Iris Moore</dc:creator>
  <cp:lastModifiedBy>Iris Moore</cp:lastModifiedBy>
  <cp:revision>50</cp:revision>
  <dcterms:created xsi:type="dcterms:W3CDTF">2017-08-14T22:59:06Z</dcterms:created>
  <dcterms:modified xsi:type="dcterms:W3CDTF">2017-09-08T01:08:38Z</dcterms:modified>
</cp:coreProperties>
</file>